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6"/>
  </p:notesMasterIdLst>
  <p:sldIdLst>
    <p:sldId id="257" r:id="rId4"/>
    <p:sldId id="270" r:id="rId5"/>
    <p:sldId id="260" r:id="rId7"/>
    <p:sldId id="286" r:id="rId8"/>
    <p:sldId id="258" r:id="rId9"/>
    <p:sldId id="261" r:id="rId10"/>
    <p:sldId id="259" r:id="rId11"/>
    <p:sldId id="287" r:id="rId12"/>
    <p:sldId id="262" r:id="rId13"/>
    <p:sldId id="263" r:id="rId14"/>
    <p:sldId id="264" r:id="rId15"/>
    <p:sldId id="277" r:id="rId16"/>
    <p:sldId id="285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911"/>
          <p:cNvSpPr/>
          <p:nvPr/>
        </p:nvSpPr>
        <p:spPr bwMode="auto">
          <a:xfrm>
            <a:off x="3702050" y="3673475"/>
            <a:ext cx="836613" cy="396875"/>
          </a:xfrm>
          <a:custGeom>
            <a:avLst/>
            <a:gdLst>
              <a:gd name="T0" fmla="*/ 79 w 360"/>
              <a:gd name="T1" fmla="*/ 191 h 191"/>
              <a:gd name="T2" fmla="*/ 137 w 360"/>
              <a:gd name="T3" fmla="*/ 170 h 191"/>
              <a:gd name="T4" fmla="*/ 196 w 360"/>
              <a:gd name="T5" fmla="*/ 191 h 191"/>
              <a:gd name="T6" fmla="*/ 262 w 360"/>
              <a:gd name="T7" fmla="*/ 165 h 191"/>
              <a:gd name="T8" fmla="*/ 304 w 360"/>
              <a:gd name="T9" fmla="*/ 185 h 191"/>
              <a:gd name="T10" fmla="*/ 360 w 360"/>
              <a:gd name="T11" fmla="*/ 130 h 191"/>
              <a:gd name="T12" fmla="*/ 320 w 360"/>
              <a:gd name="T13" fmla="*/ 77 h 191"/>
              <a:gd name="T14" fmla="*/ 323 w 360"/>
              <a:gd name="T15" fmla="*/ 59 h 191"/>
              <a:gd name="T16" fmla="*/ 267 w 360"/>
              <a:gd name="T17" fmla="*/ 4 h 191"/>
              <a:gd name="T18" fmla="*/ 240 w 360"/>
              <a:gd name="T19" fmla="*/ 11 h 191"/>
              <a:gd name="T20" fmla="*/ 197 w 360"/>
              <a:gd name="T21" fmla="*/ 0 h 191"/>
              <a:gd name="T22" fmla="*/ 108 w 360"/>
              <a:gd name="T23" fmla="*/ 60 h 191"/>
              <a:gd name="T24" fmla="*/ 80 w 360"/>
              <a:gd name="T25" fmla="*/ 56 h 191"/>
              <a:gd name="T26" fmla="*/ 0 w 360"/>
              <a:gd name="T27" fmla="*/ 123 h 191"/>
              <a:gd name="T28" fmla="*/ 79 w 360"/>
              <a:gd name="T29" fmla="*/ 19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0" h="191">
                <a:moveTo>
                  <a:pt x="79" y="191"/>
                </a:moveTo>
                <a:cubicBezTo>
                  <a:pt x="102" y="191"/>
                  <a:pt x="123" y="183"/>
                  <a:pt x="137" y="170"/>
                </a:cubicBezTo>
                <a:cubicBezTo>
                  <a:pt x="153" y="183"/>
                  <a:pt x="174" y="191"/>
                  <a:pt x="196" y="191"/>
                </a:cubicBezTo>
                <a:cubicBezTo>
                  <a:pt x="222" y="191"/>
                  <a:pt x="245" y="181"/>
                  <a:pt x="262" y="165"/>
                </a:cubicBezTo>
                <a:cubicBezTo>
                  <a:pt x="272" y="177"/>
                  <a:pt x="287" y="185"/>
                  <a:pt x="304" y="185"/>
                </a:cubicBezTo>
                <a:cubicBezTo>
                  <a:pt x="335" y="185"/>
                  <a:pt x="360" y="161"/>
                  <a:pt x="360" y="130"/>
                </a:cubicBezTo>
                <a:cubicBezTo>
                  <a:pt x="360" y="105"/>
                  <a:pt x="343" y="84"/>
                  <a:pt x="320" y="77"/>
                </a:cubicBezTo>
                <a:cubicBezTo>
                  <a:pt x="322" y="71"/>
                  <a:pt x="323" y="65"/>
                  <a:pt x="323" y="59"/>
                </a:cubicBezTo>
                <a:cubicBezTo>
                  <a:pt x="323" y="29"/>
                  <a:pt x="298" y="4"/>
                  <a:pt x="267" y="4"/>
                </a:cubicBezTo>
                <a:cubicBezTo>
                  <a:pt x="257" y="4"/>
                  <a:pt x="248" y="6"/>
                  <a:pt x="240" y="11"/>
                </a:cubicBezTo>
                <a:cubicBezTo>
                  <a:pt x="227" y="4"/>
                  <a:pt x="212" y="0"/>
                  <a:pt x="197" y="0"/>
                </a:cubicBezTo>
                <a:cubicBezTo>
                  <a:pt x="157" y="0"/>
                  <a:pt x="122" y="25"/>
                  <a:pt x="108" y="60"/>
                </a:cubicBezTo>
                <a:cubicBezTo>
                  <a:pt x="99" y="57"/>
                  <a:pt x="90" y="56"/>
                  <a:pt x="80" y="56"/>
                </a:cubicBezTo>
                <a:cubicBezTo>
                  <a:pt x="36" y="56"/>
                  <a:pt x="0" y="86"/>
                  <a:pt x="0" y="123"/>
                </a:cubicBezTo>
                <a:cubicBezTo>
                  <a:pt x="0" y="161"/>
                  <a:pt x="35" y="191"/>
                  <a:pt x="79" y="1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3912"/>
          <p:cNvSpPr/>
          <p:nvPr/>
        </p:nvSpPr>
        <p:spPr bwMode="auto">
          <a:xfrm>
            <a:off x="373063" y="519113"/>
            <a:ext cx="1947862" cy="917575"/>
          </a:xfrm>
          <a:custGeom>
            <a:avLst/>
            <a:gdLst>
              <a:gd name="T0" fmla="*/ 98 w 441"/>
              <a:gd name="T1" fmla="*/ 233 h 233"/>
              <a:gd name="T2" fmla="*/ 169 w 441"/>
              <a:gd name="T3" fmla="*/ 207 h 233"/>
              <a:gd name="T4" fmla="*/ 241 w 441"/>
              <a:gd name="T5" fmla="*/ 233 h 233"/>
              <a:gd name="T6" fmla="*/ 321 w 441"/>
              <a:gd name="T7" fmla="*/ 201 h 233"/>
              <a:gd name="T8" fmla="*/ 373 w 441"/>
              <a:gd name="T9" fmla="*/ 226 h 233"/>
              <a:gd name="T10" fmla="*/ 440 w 441"/>
              <a:gd name="T11" fmla="*/ 158 h 233"/>
              <a:gd name="T12" fmla="*/ 392 w 441"/>
              <a:gd name="T13" fmla="*/ 93 h 233"/>
              <a:gd name="T14" fmla="*/ 395 w 441"/>
              <a:gd name="T15" fmla="*/ 72 h 233"/>
              <a:gd name="T16" fmla="*/ 328 w 441"/>
              <a:gd name="T17" fmla="*/ 4 h 233"/>
              <a:gd name="T18" fmla="*/ 294 w 441"/>
              <a:gd name="T19" fmla="*/ 13 h 233"/>
              <a:gd name="T20" fmla="*/ 241 w 441"/>
              <a:gd name="T21" fmla="*/ 0 h 233"/>
              <a:gd name="T22" fmla="*/ 133 w 441"/>
              <a:gd name="T23" fmla="*/ 73 h 233"/>
              <a:gd name="T24" fmla="*/ 98 w 441"/>
              <a:gd name="T25" fmla="*/ 67 h 233"/>
              <a:gd name="T26" fmla="*/ 0 w 441"/>
              <a:gd name="T27" fmla="*/ 150 h 233"/>
              <a:gd name="T28" fmla="*/ 98 w 441"/>
              <a:gd name="T29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1" h="233">
                <a:moveTo>
                  <a:pt x="98" y="233"/>
                </a:moveTo>
                <a:cubicBezTo>
                  <a:pt x="126" y="233"/>
                  <a:pt x="151" y="223"/>
                  <a:pt x="169" y="207"/>
                </a:cubicBezTo>
                <a:cubicBezTo>
                  <a:pt x="188" y="223"/>
                  <a:pt x="214" y="233"/>
                  <a:pt x="241" y="233"/>
                </a:cubicBezTo>
                <a:cubicBezTo>
                  <a:pt x="272" y="233"/>
                  <a:pt x="300" y="221"/>
                  <a:pt x="321" y="201"/>
                </a:cubicBezTo>
                <a:cubicBezTo>
                  <a:pt x="333" y="216"/>
                  <a:pt x="352" y="226"/>
                  <a:pt x="373" y="226"/>
                </a:cubicBezTo>
                <a:cubicBezTo>
                  <a:pt x="410" y="226"/>
                  <a:pt x="440" y="196"/>
                  <a:pt x="440" y="158"/>
                </a:cubicBezTo>
                <a:cubicBezTo>
                  <a:pt x="441" y="127"/>
                  <a:pt x="420" y="101"/>
                  <a:pt x="392" y="93"/>
                </a:cubicBezTo>
                <a:cubicBezTo>
                  <a:pt x="394" y="86"/>
                  <a:pt x="395" y="79"/>
                  <a:pt x="395" y="72"/>
                </a:cubicBezTo>
                <a:cubicBezTo>
                  <a:pt x="396" y="34"/>
                  <a:pt x="365" y="4"/>
                  <a:pt x="328" y="4"/>
                </a:cubicBezTo>
                <a:cubicBezTo>
                  <a:pt x="316" y="4"/>
                  <a:pt x="304" y="7"/>
                  <a:pt x="294" y="13"/>
                </a:cubicBezTo>
                <a:cubicBezTo>
                  <a:pt x="278" y="5"/>
                  <a:pt x="260" y="0"/>
                  <a:pt x="241" y="0"/>
                </a:cubicBezTo>
                <a:cubicBezTo>
                  <a:pt x="192" y="0"/>
                  <a:pt x="150" y="30"/>
                  <a:pt x="133" y="73"/>
                </a:cubicBezTo>
                <a:cubicBezTo>
                  <a:pt x="122" y="69"/>
                  <a:pt x="111" y="67"/>
                  <a:pt x="98" y="67"/>
                </a:cubicBezTo>
                <a:cubicBezTo>
                  <a:pt x="44" y="67"/>
                  <a:pt x="1" y="104"/>
                  <a:pt x="0" y="150"/>
                </a:cubicBezTo>
                <a:cubicBezTo>
                  <a:pt x="0" y="196"/>
                  <a:pt x="44" y="233"/>
                  <a:pt x="98" y="23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3913"/>
          <p:cNvSpPr/>
          <p:nvPr/>
        </p:nvSpPr>
        <p:spPr bwMode="auto">
          <a:xfrm>
            <a:off x="10647363" y="450850"/>
            <a:ext cx="1333500" cy="628650"/>
          </a:xfrm>
          <a:custGeom>
            <a:avLst/>
            <a:gdLst>
              <a:gd name="T0" fmla="*/ 53 w 240"/>
              <a:gd name="T1" fmla="*/ 127 h 127"/>
              <a:gd name="T2" fmla="*/ 91 w 240"/>
              <a:gd name="T3" fmla="*/ 113 h 127"/>
              <a:gd name="T4" fmla="*/ 131 w 240"/>
              <a:gd name="T5" fmla="*/ 127 h 127"/>
              <a:gd name="T6" fmla="*/ 174 w 240"/>
              <a:gd name="T7" fmla="*/ 110 h 127"/>
              <a:gd name="T8" fmla="*/ 203 w 240"/>
              <a:gd name="T9" fmla="*/ 123 h 127"/>
              <a:gd name="T10" fmla="*/ 240 w 240"/>
              <a:gd name="T11" fmla="*/ 87 h 127"/>
              <a:gd name="T12" fmla="*/ 213 w 240"/>
              <a:gd name="T13" fmla="*/ 51 h 127"/>
              <a:gd name="T14" fmla="*/ 215 w 240"/>
              <a:gd name="T15" fmla="*/ 39 h 127"/>
              <a:gd name="T16" fmla="*/ 178 w 240"/>
              <a:gd name="T17" fmla="*/ 2 h 127"/>
              <a:gd name="T18" fmla="*/ 160 w 240"/>
              <a:gd name="T19" fmla="*/ 7 h 127"/>
              <a:gd name="T20" fmla="*/ 131 w 240"/>
              <a:gd name="T21" fmla="*/ 0 h 127"/>
              <a:gd name="T22" fmla="*/ 72 w 240"/>
              <a:gd name="T23" fmla="*/ 40 h 127"/>
              <a:gd name="T24" fmla="*/ 53 w 240"/>
              <a:gd name="T25" fmla="*/ 37 h 127"/>
              <a:gd name="T26" fmla="*/ 0 w 240"/>
              <a:gd name="T27" fmla="*/ 82 h 127"/>
              <a:gd name="T28" fmla="*/ 53 w 240"/>
              <a:gd name="T2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0" h="127">
                <a:moveTo>
                  <a:pt x="53" y="127"/>
                </a:moveTo>
                <a:cubicBezTo>
                  <a:pt x="68" y="127"/>
                  <a:pt x="82" y="122"/>
                  <a:pt x="91" y="113"/>
                </a:cubicBezTo>
                <a:cubicBezTo>
                  <a:pt x="102" y="122"/>
                  <a:pt x="116" y="127"/>
                  <a:pt x="131" y="127"/>
                </a:cubicBezTo>
                <a:cubicBezTo>
                  <a:pt x="148" y="127"/>
                  <a:pt x="163" y="121"/>
                  <a:pt x="174" y="110"/>
                </a:cubicBezTo>
                <a:cubicBezTo>
                  <a:pt x="181" y="118"/>
                  <a:pt x="191" y="123"/>
                  <a:pt x="203" y="123"/>
                </a:cubicBezTo>
                <a:cubicBezTo>
                  <a:pt x="223" y="123"/>
                  <a:pt x="240" y="107"/>
                  <a:pt x="240" y="87"/>
                </a:cubicBezTo>
                <a:cubicBezTo>
                  <a:pt x="240" y="70"/>
                  <a:pt x="228" y="56"/>
                  <a:pt x="213" y="51"/>
                </a:cubicBezTo>
                <a:cubicBezTo>
                  <a:pt x="214" y="47"/>
                  <a:pt x="215" y="43"/>
                  <a:pt x="215" y="39"/>
                </a:cubicBezTo>
                <a:cubicBezTo>
                  <a:pt x="215" y="19"/>
                  <a:pt x="199" y="2"/>
                  <a:pt x="178" y="2"/>
                </a:cubicBezTo>
                <a:cubicBezTo>
                  <a:pt x="172" y="2"/>
                  <a:pt x="165" y="4"/>
                  <a:pt x="160" y="7"/>
                </a:cubicBezTo>
                <a:cubicBezTo>
                  <a:pt x="151" y="3"/>
                  <a:pt x="141" y="0"/>
                  <a:pt x="131" y="0"/>
                </a:cubicBezTo>
                <a:cubicBezTo>
                  <a:pt x="104" y="0"/>
                  <a:pt x="81" y="17"/>
                  <a:pt x="72" y="40"/>
                </a:cubicBezTo>
                <a:cubicBezTo>
                  <a:pt x="66" y="38"/>
                  <a:pt x="60" y="37"/>
                  <a:pt x="53" y="37"/>
                </a:cubicBezTo>
                <a:cubicBezTo>
                  <a:pt x="24" y="37"/>
                  <a:pt x="0" y="57"/>
                  <a:pt x="0" y="82"/>
                </a:cubicBezTo>
                <a:cubicBezTo>
                  <a:pt x="0" y="107"/>
                  <a:pt x="23" y="127"/>
                  <a:pt x="53" y="1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3914"/>
          <p:cNvSpPr/>
          <p:nvPr/>
        </p:nvSpPr>
        <p:spPr bwMode="auto">
          <a:xfrm>
            <a:off x="6350" y="5218113"/>
            <a:ext cx="12179300" cy="1638300"/>
          </a:xfrm>
          <a:custGeom>
            <a:avLst/>
            <a:gdLst>
              <a:gd name="T0" fmla="*/ 2165 w 2192"/>
              <a:gd name="T1" fmla="*/ 0 h 331"/>
              <a:gd name="T2" fmla="*/ 1968 w 2192"/>
              <a:gd name="T3" fmla="*/ 139 h 331"/>
              <a:gd name="T4" fmla="*/ 1925 w 2192"/>
              <a:gd name="T5" fmla="*/ 131 h 331"/>
              <a:gd name="T6" fmla="*/ 1831 w 2192"/>
              <a:gd name="T7" fmla="*/ 180 h 331"/>
              <a:gd name="T8" fmla="*/ 1779 w 2192"/>
              <a:gd name="T9" fmla="*/ 168 h 331"/>
              <a:gd name="T10" fmla="*/ 1728 w 2192"/>
              <a:gd name="T11" fmla="*/ 180 h 331"/>
              <a:gd name="T12" fmla="*/ 1626 w 2192"/>
              <a:gd name="T13" fmla="*/ 131 h 331"/>
              <a:gd name="T14" fmla="*/ 1504 w 2192"/>
              <a:gd name="T15" fmla="*/ 213 h 331"/>
              <a:gd name="T16" fmla="*/ 1449 w 2192"/>
              <a:gd name="T17" fmla="*/ 200 h 331"/>
              <a:gd name="T18" fmla="*/ 1420 w 2192"/>
              <a:gd name="T19" fmla="*/ 203 h 331"/>
              <a:gd name="T20" fmla="*/ 1311 w 2192"/>
              <a:gd name="T21" fmla="*/ 133 h 331"/>
              <a:gd name="T22" fmla="*/ 1206 w 2192"/>
              <a:gd name="T23" fmla="*/ 194 h 331"/>
              <a:gd name="T24" fmla="*/ 1099 w 2192"/>
              <a:gd name="T25" fmla="*/ 150 h 331"/>
              <a:gd name="T26" fmla="*/ 1036 w 2192"/>
              <a:gd name="T27" fmla="*/ 163 h 331"/>
              <a:gd name="T28" fmla="*/ 927 w 2192"/>
              <a:gd name="T29" fmla="*/ 102 h 331"/>
              <a:gd name="T30" fmla="*/ 847 w 2192"/>
              <a:gd name="T31" fmla="*/ 130 h 331"/>
              <a:gd name="T32" fmla="*/ 669 w 2192"/>
              <a:gd name="T33" fmla="*/ 0 h 331"/>
              <a:gd name="T34" fmla="*/ 485 w 2192"/>
              <a:gd name="T35" fmla="*/ 157 h 331"/>
              <a:gd name="T36" fmla="*/ 417 w 2192"/>
              <a:gd name="T37" fmla="*/ 141 h 331"/>
              <a:gd name="T38" fmla="*/ 265 w 2192"/>
              <a:gd name="T39" fmla="*/ 259 h 331"/>
              <a:gd name="T40" fmla="*/ 228 w 2192"/>
              <a:gd name="T41" fmla="*/ 254 h 331"/>
              <a:gd name="T42" fmla="*/ 159 w 2192"/>
              <a:gd name="T43" fmla="*/ 275 h 331"/>
              <a:gd name="T44" fmla="*/ 52 w 2192"/>
              <a:gd name="T45" fmla="*/ 213 h 331"/>
              <a:gd name="T46" fmla="*/ 0 w 2192"/>
              <a:gd name="T47" fmla="*/ 225 h 331"/>
              <a:gd name="T48" fmla="*/ 0 w 2192"/>
              <a:gd name="T49" fmla="*/ 331 h 331"/>
              <a:gd name="T50" fmla="*/ 2192 w 2192"/>
              <a:gd name="T51" fmla="*/ 331 h 331"/>
              <a:gd name="T52" fmla="*/ 2192 w 2192"/>
              <a:gd name="T53" fmla="*/ 2 h 331"/>
              <a:gd name="T54" fmla="*/ 2165 w 2192"/>
              <a:gd name="T55" fmla="*/ 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92" h="331">
                <a:moveTo>
                  <a:pt x="2165" y="0"/>
                </a:moveTo>
                <a:cubicBezTo>
                  <a:pt x="2074" y="0"/>
                  <a:pt x="1997" y="58"/>
                  <a:pt x="1968" y="139"/>
                </a:cubicBezTo>
                <a:cubicBezTo>
                  <a:pt x="1955" y="134"/>
                  <a:pt x="1941" y="131"/>
                  <a:pt x="1925" y="131"/>
                </a:cubicBezTo>
                <a:cubicBezTo>
                  <a:pt x="1886" y="131"/>
                  <a:pt x="1852" y="150"/>
                  <a:pt x="1831" y="180"/>
                </a:cubicBezTo>
                <a:cubicBezTo>
                  <a:pt x="1815" y="173"/>
                  <a:pt x="1798" y="168"/>
                  <a:pt x="1779" y="168"/>
                </a:cubicBezTo>
                <a:cubicBezTo>
                  <a:pt x="1761" y="168"/>
                  <a:pt x="1744" y="173"/>
                  <a:pt x="1728" y="180"/>
                </a:cubicBezTo>
                <a:cubicBezTo>
                  <a:pt x="1704" y="150"/>
                  <a:pt x="1667" y="131"/>
                  <a:pt x="1626" y="131"/>
                </a:cubicBezTo>
                <a:cubicBezTo>
                  <a:pt x="1571" y="131"/>
                  <a:pt x="1524" y="165"/>
                  <a:pt x="1504" y="213"/>
                </a:cubicBezTo>
                <a:cubicBezTo>
                  <a:pt x="1488" y="204"/>
                  <a:pt x="1469" y="200"/>
                  <a:pt x="1449" y="200"/>
                </a:cubicBezTo>
                <a:cubicBezTo>
                  <a:pt x="1439" y="200"/>
                  <a:pt x="1429" y="201"/>
                  <a:pt x="1420" y="203"/>
                </a:cubicBezTo>
                <a:cubicBezTo>
                  <a:pt x="1401" y="162"/>
                  <a:pt x="1359" y="133"/>
                  <a:pt x="1311" y="133"/>
                </a:cubicBezTo>
                <a:cubicBezTo>
                  <a:pt x="1266" y="133"/>
                  <a:pt x="1227" y="158"/>
                  <a:pt x="1206" y="194"/>
                </a:cubicBezTo>
                <a:cubicBezTo>
                  <a:pt x="1179" y="166"/>
                  <a:pt x="1141" y="150"/>
                  <a:pt x="1099" y="150"/>
                </a:cubicBezTo>
                <a:cubicBezTo>
                  <a:pt x="1076" y="150"/>
                  <a:pt x="1055" y="154"/>
                  <a:pt x="1036" y="163"/>
                </a:cubicBezTo>
                <a:cubicBezTo>
                  <a:pt x="1013" y="127"/>
                  <a:pt x="973" y="102"/>
                  <a:pt x="927" y="102"/>
                </a:cubicBezTo>
                <a:cubicBezTo>
                  <a:pt x="897" y="102"/>
                  <a:pt x="869" y="113"/>
                  <a:pt x="847" y="130"/>
                </a:cubicBezTo>
                <a:cubicBezTo>
                  <a:pt x="823" y="54"/>
                  <a:pt x="753" y="0"/>
                  <a:pt x="669" y="0"/>
                </a:cubicBezTo>
                <a:cubicBezTo>
                  <a:pt x="576" y="0"/>
                  <a:pt x="499" y="68"/>
                  <a:pt x="485" y="157"/>
                </a:cubicBezTo>
                <a:cubicBezTo>
                  <a:pt x="464" y="147"/>
                  <a:pt x="441" y="141"/>
                  <a:pt x="417" y="141"/>
                </a:cubicBezTo>
                <a:cubicBezTo>
                  <a:pt x="344" y="141"/>
                  <a:pt x="282" y="191"/>
                  <a:pt x="265" y="259"/>
                </a:cubicBezTo>
                <a:cubicBezTo>
                  <a:pt x="253" y="256"/>
                  <a:pt x="241" y="254"/>
                  <a:pt x="228" y="254"/>
                </a:cubicBezTo>
                <a:cubicBezTo>
                  <a:pt x="202" y="254"/>
                  <a:pt x="178" y="261"/>
                  <a:pt x="159" y="275"/>
                </a:cubicBezTo>
                <a:cubicBezTo>
                  <a:pt x="137" y="238"/>
                  <a:pt x="98" y="213"/>
                  <a:pt x="52" y="213"/>
                </a:cubicBezTo>
                <a:cubicBezTo>
                  <a:pt x="34" y="213"/>
                  <a:pt x="16" y="217"/>
                  <a:pt x="0" y="225"/>
                </a:cubicBezTo>
                <a:cubicBezTo>
                  <a:pt x="0" y="331"/>
                  <a:pt x="0" y="331"/>
                  <a:pt x="0" y="331"/>
                </a:cubicBezTo>
                <a:cubicBezTo>
                  <a:pt x="2192" y="331"/>
                  <a:pt x="2192" y="331"/>
                  <a:pt x="2192" y="331"/>
                </a:cubicBezTo>
                <a:cubicBezTo>
                  <a:pt x="2192" y="2"/>
                  <a:pt x="2192" y="2"/>
                  <a:pt x="2192" y="2"/>
                </a:cubicBezTo>
                <a:cubicBezTo>
                  <a:pt x="2184" y="0"/>
                  <a:pt x="2175" y="0"/>
                  <a:pt x="21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3932"/>
          <p:cNvSpPr/>
          <p:nvPr/>
        </p:nvSpPr>
        <p:spPr bwMode="auto">
          <a:xfrm>
            <a:off x="4986338" y="3846513"/>
            <a:ext cx="52387" cy="90487"/>
          </a:xfrm>
          <a:custGeom>
            <a:avLst/>
            <a:gdLst>
              <a:gd name="T0" fmla="*/ 17 w 20"/>
              <a:gd name="T1" fmla="*/ 16 h 34"/>
              <a:gd name="T2" fmla="*/ 17 w 20"/>
              <a:gd name="T3" fmla="*/ 16 h 34"/>
              <a:gd name="T4" fmla="*/ 10 w 20"/>
              <a:gd name="T5" fmla="*/ 0 h 34"/>
              <a:gd name="T6" fmla="*/ 3 w 20"/>
              <a:gd name="T7" fmla="*/ 16 h 34"/>
              <a:gd name="T8" fmla="*/ 3 w 20"/>
              <a:gd name="T9" fmla="*/ 16 h 34"/>
              <a:gd name="T10" fmla="*/ 0 w 20"/>
              <a:gd name="T11" fmla="*/ 24 h 34"/>
              <a:gd name="T12" fmla="*/ 10 w 20"/>
              <a:gd name="T13" fmla="*/ 34 h 34"/>
              <a:gd name="T14" fmla="*/ 20 w 20"/>
              <a:gd name="T15" fmla="*/ 24 h 34"/>
              <a:gd name="T16" fmla="*/ 17 w 20"/>
              <a:gd name="T17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34">
                <a:moveTo>
                  <a:pt x="17" y="16"/>
                </a:moveTo>
                <a:cubicBezTo>
                  <a:pt x="17" y="16"/>
                  <a:pt x="17" y="16"/>
                  <a:pt x="17" y="16"/>
                </a:cubicBezTo>
                <a:cubicBezTo>
                  <a:pt x="11" y="11"/>
                  <a:pt x="10" y="0"/>
                  <a:pt x="10" y="0"/>
                </a:cubicBezTo>
                <a:cubicBezTo>
                  <a:pt x="11" y="7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1" y="17"/>
                  <a:pt x="0" y="20"/>
                  <a:pt x="0" y="24"/>
                </a:cubicBezTo>
                <a:cubicBezTo>
                  <a:pt x="0" y="29"/>
                  <a:pt x="4" y="34"/>
                  <a:pt x="10" y="34"/>
                </a:cubicBezTo>
                <a:cubicBezTo>
                  <a:pt x="16" y="34"/>
                  <a:pt x="20" y="29"/>
                  <a:pt x="20" y="24"/>
                </a:cubicBezTo>
                <a:cubicBezTo>
                  <a:pt x="20" y="20"/>
                  <a:pt x="19" y="18"/>
                  <a:pt x="17" y="16"/>
                </a:cubicBezTo>
                <a:close/>
              </a:path>
            </a:pathLst>
          </a:custGeom>
          <a:solidFill>
            <a:srgbClr val="49B8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" name="组合 4353"/>
          <p:cNvGrpSpPr/>
          <p:nvPr/>
        </p:nvGrpSpPr>
        <p:grpSpPr bwMode="auto">
          <a:xfrm>
            <a:off x="3667125" y="2387600"/>
            <a:ext cx="1468438" cy="1370013"/>
            <a:chOff x="0" y="0"/>
            <a:chExt cx="2290568" cy="2137112"/>
          </a:xfrm>
        </p:grpSpPr>
        <p:sp>
          <p:nvSpPr>
            <p:cNvPr id="13" name="Freeform 3918"/>
            <p:cNvSpPr/>
            <p:nvPr/>
          </p:nvSpPr>
          <p:spPr bwMode="auto">
            <a:xfrm>
              <a:off x="0" y="16926"/>
              <a:ext cx="1022293" cy="1604526"/>
            </a:xfrm>
            <a:custGeom>
              <a:avLst/>
              <a:gdLst>
                <a:gd name="T0" fmla="*/ 358 w 383"/>
                <a:gd name="T1" fmla="*/ 8 h 601"/>
                <a:gd name="T2" fmla="*/ 383 w 383"/>
                <a:gd name="T3" fmla="*/ 0 h 601"/>
                <a:gd name="T4" fmla="*/ 127 w 383"/>
                <a:gd name="T5" fmla="*/ 268 h 601"/>
                <a:gd name="T6" fmla="*/ 362 w 383"/>
                <a:gd name="T7" fmla="*/ 601 h 601"/>
                <a:gd name="T8" fmla="*/ 358 w 383"/>
                <a:gd name="T9" fmla="*/ 8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601">
                  <a:moveTo>
                    <a:pt x="358" y="8"/>
                  </a:moveTo>
                  <a:cubicBezTo>
                    <a:pt x="365" y="4"/>
                    <a:pt x="374" y="1"/>
                    <a:pt x="383" y="0"/>
                  </a:cubicBezTo>
                  <a:cubicBezTo>
                    <a:pt x="251" y="24"/>
                    <a:pt x="127" y="137"/>
                    <a:pt x="127" y="268"/>
                  </a:cubicBezTo>
                  <a:cubicBezTo>
                    <a:pt x="127" y="444"/>
                    <a:pt x="316" y="572"/>
                    <a:pt x="362" y="601"/>
                  </a:cubicBezTo>
                  <a:cubicBezTo>
                    <a:pt x="0" y="189"/>
                    <a:pt x="358" y="8"/>
                    <a:pt x="358" y="8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3919"/>
            <p:cNvSpPr/>
            <p:nvPr/>
          </p:nvSpPr>
          <p:spPr bwMode="auto">
            <a:xfrm>
              <a:off x="416364" y="3385"/>
              <a:ext cx="723277" cy="1621452"/>
            </a:xfrm>
            <a:custGeom>
              <a:avLst/>
              <a:gdLst>
                <a:gd name="T0" fmla="*/ 231 w 271"/>
                <a:gd name="T1" fmla="*/ 607 h 607"/>
                <a:gd name="T2" fmla="*/ 264 w 271"/>
                <a:gd name="T3" fmla="*/ 607 h 607"/>
                <a:gd name="T4" fmla="*/ 264 w 271"/>
                <a:gd name="T5" fmla="*/ 3 h 607"/>
                <a:gd name="T6" fmla="*/ 271 w 271"/>
                <a:gd name="T7" fmla="*/ 0 h 607"/>
                <a:gd name="T8" fmla="*/ 235 w 271"/>
                <a:gd name="T9" fmla="*/ 3 h 607"/>
                <a:gd name="T10" fmla="*/ 243 w 271"/>
                <a:gd name="T11" fmla="*/ 2 h 607"/>
                <a:gd name="T12" fmla="*/ 231 w 271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607">
                  <a:moveTo>
                    <a:pt x="231" y="607"/>
                  </a:moveTo>
                  <a:cubicBezTo>
                    <a:pt x="264" y="607"/>
                    <a:pt x="264" y="607"/>
                    <a:pt x="264" y="607"/>
                  </a:cubicBezTo>
                  <a:cubicBezTo>
                    <a:pt x="134" y="194"/>
                    <a:pt x="264" y="3"/>
                    <a:pt x="264" y="3"/>
                  </a:cubicBezTo>
                  <a:cubicBezTo>
                    <a:pt x="266" y="1"/>
                    <a:pt x="269" y="0"/>
                    <a:pt x="271" y="0"/>
                  </a:cubicBezTo>
                  <a:cubicBezTo>
                    <a:pt x="259" y="0"/>
                    <a:pt x="247" y="1"/>
                    <a:pt x="235" y="3"/>
                  </a:cubicBezTo>
                  <a:cubicBezTo>
                    <a:pt x="240" y="2"/>
                    <a:pt x="243" y="2"/>
                    <a:pt x="243" y="2"/>
                  </a:cubicBezTo>
                  <a:cubicBezTo>
                    <a:pt x="0" y="179"/>
                    <a:pt x="212" y="573"/>
                    <a:pt x="231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3920"/>
            <p:cNvSpPr/>
            <p:nvPr/>
          </p:nvSpPr>
          <p:spPr bwMode="auto">
            <a:xfrm>
              <a:off x="1219755" y="3385"/>
              <a:ext cx="748101" cy="1621452"/>
            </a:xfrm>
            <a:custGeom>
              <a:avLst/>
              <a:gdLst>
                <a:gd name="T0" fmla="*/ 8 w 280"/>
                <a:gd name="T1" fmla="*/ 607 h 607"/>
                <a:gd name="T2" fmla="*/ 41 w 280"/>
                <a:gd name="T3" fmla="*/ 607 h 607"/>
                <a:gd name="T4" fmla="*/ 37 w 280"/>
                <a:gd name="T5" fmla="*/ 6 h 607"/>
                <a:gd name="T6" fmla="*/ 39 w 280"/>
                <a:gd name="T7" fmla="*/ 6 h 607"/>
                <a:gd name="T8" fmla="*/ 0 w 280"/>
                <a:gd name="T9" fmla="*/ 0 h 607"/>
                <a:gd name="T10" fmla="*/ 1 w 280"/>
                <a:gd name="T11" fmla="*/ 1 h 607"/>
                <a:gd name="T12" fmla="*/ 8 w 280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607">
                  <a:moveTo>
                    <a:pt x="8" y="607"/>
                  </a:moveTo>
                  <a:cubicBezTo>
                    <a:pt x="41" y="607"/>
                    <a:pt x="41" y="607"/>
                    <a:pt x="41" y="607"/>
                  </a:cubicBezTo>
                  <a:cubicBezTo>
                    <a:pt x="61" y="572"/>
                    <a:pt x="280" y="182"/>
                    <a:pt x="37" y="6"/>
                  </a:cubicBezTo>
                  <a:cubicBezTo>
                    <a:pt x="37" y="6"/>
                    <a:pt x="37" y="6"/>
                    <a:pt x="39" y="6"/>
                  </a:cubicBezTo>
                  <a:cubicBezTo>
                    <a:pt x="26" y="3"/>
                    <a:pt x="13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06" y="180"/>
                    <a:pt x="14" y="583"/>
                    <a:pt x="8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3921"/>
            <p:cNvSpPr/>
            <p:nvPr/>
          </p:nvSpPr>
          <p:spPr bwMode="auto">
            <a:xfrm>
              <a:off x="1399165" y="42878"/>
              <a:ext cx="891403" cy="1574061"/>
            </a:xfrm>
            <a:custGeom>
              <a:avLst/>
              <a:gdLst>
                <a:gd name="T0" fmla="*/ 0 w 334"/>
                <a:gd name="T1" fmla="*/ 589 h 589"/>
                <a:gd name="T2" fmla="*/ 227 w 334"/>
                <a:gd name="T3" fmla="*/ 258 h 589"/>
                <a:gd name="T4" fmla="*/ 8 w 334"/>
                <a:gd name="T5" fmla="*/ 0 h 589"/>
                <a:gd name="T6" fmla="*/ 0 w 334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" h="589">
                  <a:moveTo>
                    <a:pt x="0" y="589"/>
                  </a:moveTo>
                  <a:cubicBezTo>
                    <a:pt x="47" y="556"/>
                    <a:pt x="223" y="422"/>
                    <a:pt x="227" y="258"/>
                  </a:cubicBezTo>
                  <a:cubicBezTo>
                    <a:pt x="229" y="140"/>
                    <a:pt x="125" y="38"/>
                    <a:pt x="8" y="0"/>
                  </a:cubicBezTo>
                  <a:cubicBezTo>
                    <a:pt x="49" y="24"/>
                    <a:pt x="334" y="207"/>
                    <a:pt x="0" y="589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3922"/>
            <p:cNvSpPr/>
            <p:nvPr/>
          </p:nvSpPr>
          <p:spPr bwMode="auto">
            <a:xfrm>
              <a:off x="0" y="7899"/>
              <a:ext cx="1065170" cy="1616938"/>
            </a:xfrm>
            <a:custGeom>
              <a:avLst/>
              <a:gdLst>
                <a:gd name="T0" fmla="*/ 387 w 399"/>
                <a:gd name="T1" fmla="*/ 605 h 605"/>
                <a:gd name="T2" fmla="*/ 399 w 399"/>
                <a:gd name="T3" fmla="*/ 0 h 605"/>
                <a:gd name="T4" fmla="*/ 391 w 399"/>
                <a:gd name="T5" fmla="*/ 1 h 605"/>
                <a:gd name="T6" fmla="*/ 383 w 399"/>
                <a:gd name="T7" fmla="*/ 3 h 605"/>
                <a:gd name="T8" fmla="*/ 358 w 399"/>
                <a:gd name="T9" fmla="*/ 11 h 605"/>
                <a:gd name="T10" fmla="*/ 362 w 399"/>
                <a:gd name="T11" fmla="*/ 604 h 605"/>
                <a:gd name="T12" fmla="*/ 365 w 399"/>
                <a:gd name="T13" fmla="*/ 605 h 605"/>
                <a:gd name="T14" fmla="*/ 387 w 399"/>
                <a:gd name="T15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605">
                  <a:moveTo>
                    <a:pt x="387" y="605"/>
                  </a:moveTo>
                  <a:cubicBezTo>
                    <a:pt x="368" y="571"/>
                    <a:pt x="156" y="177"/>
                    <a:pt x="399" y="0"/>
                  </a:cubicBezTo>
                  <a:cubicBezTo>
                    <a:pt x="399" y="0"/>
                    <a:pt x="396" y="0"/>
                    <a:pt x="391" y="1"/>
                  </a:cubicBezTo>
                  <a:cubicBezTo>
                    <a:pt x="388" y="2"/>
                    <a:pt x="385" y="2"/>
                    <a:pt x="383" y="3"/>
                  </a:cubicBezTo>
                  <a:cubicBezTo>
                    <a:pt x="374" y="4"/>
                    <a:pt x="365" y="7"/>
                    <a:pt x="358" y="11"/>
                  </a:cubicBezTo>
                  <a:cubicBezTo>
                    <a:pt x="358" y="11"/>
                    <a:pt x="0" y="192"/>
                    <a:pt x="362" y="604"/>
                  </a:cubicBezTo>
                  <a:cubicBezTo>
                    <a:pt x="363" y="604"/>
                    <a:pt x="364" y="605"/>
                    <a:pt x="365" y="605"/>
                  </a:cubicBezTo>
                  <a:lnTo>
                    <a:pt x="387" y="605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3923"/>
            <p:cNvSpPr/>
            <p:nvPr/>
          </p:nvSpPr>
          <p:spPr bwMode="auto">
            <a:xfrm>
              <a:off x="1319051" y="19182"/>
              <a:ext cx="971516" cy="1605655"/>
            </a:xfrm>
            <a:custGeom>
              <a:avLst/>
              <a:gdLst>
                <a:gd name="T0" fmla="*/ 0 w 364"/>
                <a:gd name="T1" fmla="*/ 0 h 601"/>
                <a:gd name="T2" fmla="*/ 4 w 364"/>
                <a:gd name="T3" fmla="*/ 601 h 601"/>
                <a:gd name="T4" fmla="*/ 25 w 364"/>
                <a:gd name="T5" fmla="*/ 601 h 601"/>
                <a:gd name="T6" fmla="*/ 25 w 364"/>
                <a:gd name="T7" fmla="*/ 601 h 601"/>
                <a:gd name="T8" fmla="*/ 30 w 364"/>
                <a:gd name="T9" fmla="*/ 598 h 601"/>
                <a:gd name="T10" fmla="*/ 38 w 364"/>
                <a:gd name="T11" fmla="*/ 9 h 601"/>
                <a:gd name="T12" fmla="*/ 2 w 364"/>
                <a:gd name="T13" fmla="*/ 0 h 601"/>
                <a:gd name="T14" fmla="*/ 0 w 364"/>
                <a:gd name="T15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4" h="601">
                  <a:moveTo>
                    <a:pt x="0" y="0"/>
                  </a:moveTo>
                  <a:cubicBezTo>
                    <a:pt x="243" y="176"/>
                    <a:pt x="24" y="566"/>
                    <a:pt x="4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6" y="600"/>
                    <a:pt x="28" y="599"/>
                    <a:pt x="30" y="598"/>
                  </a:cubicBezTo>
                  <a:cubicBezTo>
                    <a:pt x="364" y="216"/>
                    <a:pt x="79" y="33"/>
                    <a:pt x="38" y="9"/>
                  </a:cubicBezTo>
                  <a:cubicBezTo>
                    <a:pt x="26" y="5"/>
                    <a:pt x="14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3924"/>
            <p:cNvSpPr/>
            <p:nvPr/>
          </p:nvSpPr>
          <p:spPr bwMode="auto">
            <a:xfrm>
              <a:off x="774054" y="0"/>
              <a:ext cx="728920" cy="1624836"/>
            </a:xfrm>
            <a:custGeom>
              <a:avLst/>
              <a:gdLst>
                <a:gd name="T0" fmla="*/ 130 w 273"/>
                <a:gd name="T1" fmla="*/ 608 h 608"/>
                <a:gd name="T2" fmla="*/ 175 w 273"/>
                <a:gd name="T3" fmla="*/ 608 h 608"/>
                <a:gd name="T4" fmla="*/ 168 w 273"/>
                <a:gd name="T5" fmla="*/ 2 h 608"/>
                <a:gd name="T6" fmla="*/ 167 w 273"/>
                <a:gd name="T7" fmla="*/ 1 h 608"/>
                <a:gd name="T8" fmla="*/ 146 w 273"/>
                <a:gd name="T9" fmla="*/ 0 h 608"/>
                <a:gd name="T10" fmla="*/ 137 w 273"/>
                <a:gd name="T11" fmla="*/ 1 h 608"/>
                <a:gd name="T12" fmla="*/ 130 w 273"/>
                <a:gd name="T13" fmla="*/ 4 h 608"/>
                <a:gd name="T14" fmla="*/ 130 w 273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608">
                  <a:moveTo>
                    <a:pt x="130" y="608"/>
                  </a:moveTo>
                  <a:cubicBezTo>
                    <a:pt x="175" y="608"/>
                    <a:pt x="175" y="608"/>
                    <a:pt x="175" y="608"/>
                  </a:cubicBezTo>
                  <a:cubicBezTo>
                    <a:pt x="181" y="584"/>
                    <a:pt x="273" y="181"/>
                    <a:pt x="168" y="2"/>
                  </a:cubicBezTo>
                  <a:cubicBezTo>
                    <a:pt x="168" y="2"/>
                    <a:pt x="168" y="1"/>
                    <a:pt x="167" y="1"/>
                  </a:cubicBezTo>
                  <a:cubicBezTo>
                    <a:pt x="160" y="1"/>
                    <a:pt x="153" y="0"/>
                    <a:pt x="146" y="0"/>
                  </a:cubicBezTo>
                  <a:cubicBezTo>
                    <a:pt x="143" y="0"/>
                    <a:pt x="140" y="1"/>
                    <a:pt x="137" y="1"/>
                  </a:cubicBezTo>
                  <a:cubicBezTo>
                    <a:pt x="135" y="1"/>
                    <a:pt x="132" y="2"/>
                    <a:pt x="130" y="4"/>
                  </a:cubicBezTo>
                  <a:cubicBezTo>
                    <a:pt x="130" y="4"/>
                    <a:pt x="0" y="195"/>
                    <a:pt x="130" y="608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3925"/>
            <p:cNvSpPr/>
            <p:nvPr/>
          </p:nvSpPr>
          <p:spPr bwMode="auto">
            <a:xfrm>
              <a:off x="1311153" y="1627093"/>
              <a:ext cx="76728" cy="234699"/>
            </a:xfrm>
            <a:custGeom>
              <a:avLst/>
              <a:gdLst>
                <a:gd name="T0" fmla="*/ 68 w 68"/>
                <a:gd name="T1" fmla="*/ 0 h 208"/>
                <a:gd name="T2" fmla="*/ 64 w 68"/>
                <a:gd name="T3" fmla="*/ 0 h 208"/>
                <a:gd name="T4" fmla="*/ 0 w 68"/>
                <a:gd name="T5" fmla="*/ 208 h 208"/>
                <a:gd name="T6" fmla="*/ 2 w 68"/>
                <a:gd name="T7" fmla="*/ 208 h 208"/>
                <a:gd name="T8" fmla="*/ 68 w 68"/>
                <a:gd name="T9" fmla="*/ 0 h 208"/>
                <a:gd name="T10" fmla="*/ 68 w 68"/>
                <a:gd name="T11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208">
                  <a:moveTo>
                    <a:pt x="68" y="0"/>
                  </a:moveTo>
                  <a:lnTo>
                    <a:pt x="64" y="0"/>
                  </a:lnTo>
                  <a:lnTo>
                    <a:pt x="0" y="208"/>
                  </a:lnTo>
                  <a:lnTo>
                    <a:pt x="2" y="20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3926"/>
            <p:cNvSpPr/>
            <p:nvPr/>
          </p:nvSpPr>
          <p:spPr bwMode="auto">
            <a:xfrm>
              <a:off x="974902" y="1629350"/>
              <a:ext cx="76728" cy="235827"/>
            </a:xfrm>
            <a:custGeom>
              <a:avLst/>
              <a:gdLst>
                <a:gd name="T0" fmla="*/ 4 w 68"/>
                <a:gd name="T1" fmla="*/ 0 h 209"/>
                <a:gd name="T2" fmla="*/ 0 w 68"/>
                <a:gd name="T3" fmla="*/ 0 h 209"/>
                <a:gd name="T4" fmla="*/ 66 w 68"/>
                <a:gd name="T5" fmla="*/ 209 h 209"/>
                <a:gd name="T6" fmla="*/ 68 w 68"/>
                <a:gd name="T7" fmla="*/ 209 h 209"/>
                <a:gd name="T8" fmla="*/ 4 w 68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09">
                  <a:moveTo>
                    <a:pt x="4" y="0"/>
                  </a:moveTo>
                  <a:lnTo>
                    <a:pt x="0" y="0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Rectangle 3927"/>
            <p:cNvSpPr>
              <a:spLocks noChangeArrowheads="1"/>
            </p:cNvSpPr>
            <p:nvPr/>
          </p:nvSpPr>
          <p:spPr bwMode="auto">
            <a:xfrm>
              <a:off x="1178007" y="1627093"/>
              <a:ext cx="2257" cy="234699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Freeform 3928"/>
            <p:cNvSpPr/>
            <p:nvPr/>
          </p:nvSpPr>
          <p:spPr bwMode="auto">
            <a:xfrm>
              <a:off x="894788" y="1576317"/>
              <a:ext cx="563051" cy="107194"/>
            </a:xfrm>
            <a:custGeom>
              <a:avLst/>
              <a:gdLst>
                <a:gd name="T0" fmla="*/ 419 w 499"/>
                <a:gd name="T1" fmla="*/ 95 h 95"/>
                <a:gd name="T2" fmla="*/ 85 w 499"/>
                <a:gd name="T3" fmla="*/ 95 h 95"/>
                <a:gd name="T4" fmla="*/ 0 w 499"/>
                <a:gd name="T5" fmla="*/ 0 h 95"/>
                <a:gd name="T6" fmla="*/ 499 w 499"/>
                <a:gd name="T7" fmla="*/ 0 h 95"/>
                <a:gd name="T8" fmla="*/ 419 w 49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95">
                  <a:moveTo>
                    <a:pt x="419" y="95"/>
                  </a:moveTo>
                  <a:lnTo>
                    <a:pt x="85" y="95"/>
                  </a:lnTo>
                  <a:lnTo>
                    <a:pt x="0" y="0"/>
                  </a:lnTo>
                  <a:lnTo>
                    <a:pt x="499" y="0"/>
                  </a:lnTo>
                  <a:lnTo>
                    <a:pt x="419" y="95"/>
                  </a:lnTo>
                  <a:close/>
                </a:path>
              </a:pathLst>
            </a:custGeom>
            <a:solidFill>
              <a:srgbClr val="37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3929"/>
            <p:cNvSpPr>
              <a:spLocks noEditPoints="1"/>
            </p:cNvSpPr>
            <p:nvPr/>
          </p:nvSpPr>
          <p:spPr bwMode="auto">
            <a:xfrm>
              <a:off x="942179" y="1613553"/>
              <a:ext cx="464884" cy="7899"/>
            </a:xfrm>
            <a:custGeom>
              <a:avLst/>
              <a:gdLst>
                <a:gd name="T0" fmla="*/ 412 w 412"/>
                <a:gd name="T1" fmla="*/ 7 h 7"/>
                <a:gd name="T2" fmla="*/ 384 w 412"/>
                <a:gd name="T3" fmla="*/ 7 h 7"/>
                <a:gd name="T4" fmla="*/ 384 w 412"/>
                <a:gd name="T5" fmla="*/ 0 h 7"/>
                <a:gd name="T6" fmla="*/ 412 w 412"/>
                <a:gd name="T7" fmla="*/ 0 h 7"/>
                <a:gd name="T8" fmla="*/ 412 w 412"/>
                <a:gd name="T9" fmla="*/ 7 h 7"/>
                <a:gd name="T10" fmla="*/ 412 w 412"/>
                <a:gd name="T11" fmla="*/ 7 h 7"/>
                <a:gd name="T12" fmla="*/ 355 w 412"/>
                <a:gd name="T13" fmla="*/ 7 h 7"/>
                <a:gd name="T14" fmla="*/ 329 w 412"/>
                <a:gd name="T15" fmla="*/ 7 h 7"/>
                <a:gd name="T16" fmla="*/ 329 w 412"/>
                <a:gd name="T17" fmla="*/ 0 h 7"/>
                <a:gd name="T18" fmla="*/ 355 w 412"/>
                <a:gd name="T19" fmla="*/ 0 h 7"/>
                <a:gd name="T20" fmla="*/ 355 w 412"/>
                <a:gd name="T21" fmla="*/ 7 h 7"/>
                <a:gd name="T22" fmla="*/ 355 w 412"/>
                <a:gd name="T23" fmla="*/ 7 h 7"/>
                <a:gd name="T24" fmla="*/ 301 w 412"/>
                <a:gd name="T25" fmla="*/ 7 h 7"/>
                <a:gd name="T26" fmla="*/ 275 w 412"/>
                <a:gd name="T27" fmla="*/ 7 h 7"/>
                <a:gd name="T28" fmla="*/ 275 w 412"/>
                <a:gd name="T29" fmla="*/ 0 h 7"/>
                <a:gd name="T30" fmla="*/ 301 w 412"/>
                <a:gd name="T31" fmla="*/ 0 h 7"/>
                <a:gd name="T32" fmla="*/ 301 w 412"/>
                <a:gd name="T33" fmla="*/ 7 h 7"/>
                <a:gd name="T34" fmla="*/ 301 w 412"/>
                <a:gd name="T35" fmla="*/ 7 h 7"/>
                <a:gd name="T36" fmla="*/ 246 w 412"/>
                <a:gd name="T37" fmla="*/ 7 h 7"/>
                <a:gd name="T38" fmla="*/ 220 w 412"/>
                <a:gd name="T39" fmla="*/ 7 h 7"/>
                <a:gd name="T40" fmla="*/ 220 w 412"/>
                <a:gd name="T41" fmla="*/ 0 h 7"/>
                <a:gd name="T42" fmla="*/ 246 w 412"/>
                <a:gd name="T43" fmla="*/ 0 h 7"/>
                <a:gd name="T44" fmla="*/ 246 w 412"/>
                <a:gd name="T45" fmla="*/ 7 h 7"/>
                <a:gd name="T46" fmla="*/ 246 w 412"/>
                <a:gd name="T47" fmla="*/ 7 h 7"/>
                <a:gd name="T48" fmla="*/ 192 w 412"/>
                <a:gd name="T49" fmla="*/ 7 h 7"/>
                <a:gd name="T50" fmla="*/ 164 w 412"/>
                <a:gd name="T51" fmla="*/ 7 h 7"/>
                <a:gd name="T52" fmla="*/ 164 w 412"/>
                <a:gd name="T53" fmla="*/ 0 h 7"/>
                <a:gd name="T54" fmla="*/ 192 w 412"/>
                <a:gd name="T55" fmla="*/ 0 h 7"/>
                <a:gd name="T56" fmla="*/ 192 w 412"/>
                <a:gd name="T57" fmla="*/ 7 h 7"/>
                <a:gd name="T58" fmla="*/ 192 w 412"/>
                <a:gd name="T59" fmla="*/ 7 h 7"/>
                <a:gd name="T60" fmla="*/ 138 w 412"/>
                <a:gd name="T61" fmla="*/ 7 h 7"/>
                <a:gd name="T62" fmla="*/ 109 w 412"/>
                <a:gd name="T63" fmla="*/ 7 h 7"/>
                <a:gd name="T64" fmla="*/ 109 w 412"/>
                <a:gd name="T65" fmla="*/ 0 h 7"/>
                <a:gd name="T66" fmla="*/ 138 w 412"/>
                <a:gd name="T67" fmla="*/ 0 h 7"/>
                <a:gd name="T68" fmla="*/ 138 w 412"/>
                <a:gd name="T69" fmla="*/ 7 h 7"/>
                <a:gd name="T70" fmla="*/ 138 w 412"/>
                <a:gd name="T71" fmla="*/ 7 h 7"/>
                <a:gd name="T72" fmla="*/ 83 w 412"/>
                <a:gd name="T73" fmla="*/ 7 h 7"/>
                <a:gd name="T74" fmla="*/ 55 w 412"/>
                <a:gd name="T75" fmla="*/ 7 h 7"/>
                <a:gd name="T76" fmla="*/ 55 w 412"/>
                <a:gd name="T77" fmla="*/ 0 h 7"/>
                <a:gd name="T78" fmla="*/ 83 w 412"/>
                <a:gd name="T79" fmla="*/ 0 h 7"/>
                <a:gd name="T80" fmla="*/ 83 w 412"/>
                <a:gd name="T81" fmla="*/ 7 h 7"/>
                <a:gd name="T82" fmla="*/ 83 w 412"/>
                <a:gd name="T83" fmla="*/ 7 h 7"/>
                <a:gd name="T84" fmla="*/ 29 w 412"/>
                <a:gd name="T85" fmla="*/ 7 h 7"/>
                <a:gd name="T86" fmla="*/ 0 w 412"/>
                <a:gd name="T87" fmla="*/ 7 h 7"/>
                <a:gd name="T88" fmla="*/ 0 w 412"/>
                <a:gd name="T89" fmla="*/ 0 h 7"/>
                <a:gd name="T90" fmla="*/ 29 w 412"/>
                <a:gd name="T91" fmla="*/ 0 h 7"/>
                <a:gd name="T92" fmla="*/ 29 w 412"/>
                <a:gd name="T93" fmla="*/ 7 h 7"/>
                <a:gd name="T94" fmla="*/ 29 w 412"/>
                <a:gd name="T9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2" h="7">
                  <a:moveTo>
                    <a:pt x="412" y="7"/>
                  </a:moveTo>
                  <a:lnTo>
                    <a:pt x="384" y="7"/>
                  </a:lnTo>
                  <a:lnTo>
                    <a:pt x="384" y="0"/>
                  </a:lnTo>
                  <a:lnTo>
                    <a:pt x="412" y="0"/>
                  </a:lnTo>
                  <a:lnTo>
                    <a:pt x="412" y="7"/>
                  </a:lnTo>
                  <a:close/>
                  <a:moveTo>
                    <a:pt x="355" y="7"/>
                  </a:moveTo>
                  <a:lnTo>
                    <a:pt x="329" y="7"/>
                  </a:lnTo>
                  <a:lnTo>
                    <a:pt x="329" y="0"/>
                  </a:lnTo>
                  <a:lnTo>
                    <a:pt x="355" y="0"/>
                  </a:lnTo>
                  <a:lnTo>
                    <a:pt x="355" y="7"/>
                  </a:lnTo>
                  <a:close/>
                  <a:moveTo>
                    <a:pt x="301" y="7"/>
                  </a:moveTo>
                  <a:lnTo>
                    <a:pt x="275" y="7"/>
                  </a:lnTo>
                  <a:lnTo>
                    <a:pt x="275" y="0"/>
                  </a:lnTo>
                  <a:lnTo>
                    <a:pt x="301" y="0"/>
                  </a:lnTo>
                  <a:lnTo>
                    <a:pt x="301" y="7"/>
                  </a:lnTo>
                  <a:close/>
                  <a:moveTo>
                    <a:pt x="246" y="7"/>
                  </a:moveTo>
                  <a:lnTo>
                    <a:pt x="220" y="7"/>
                  </a:lnTo>
                  <a:lnTo>
                    <a:pt x="220" y="0"/>
                  </a:lnTo>
                  <a:lnTo>
                    <a:pt x="246" y="0"/>
                  </a:lnTo>
                  <a:lnTo>
                    <a:pt x="246" y="7"/>
                  </a:lnTo>
                  <a:close/>
                  <a:moveTo>
                    <a:pt x="192" y="7"/>
                  </a:moveTo>
                  <a:lnTo>
                    <a:pt x="164" y="7"/>
                  </a:lnTo>
                  <a:lnTo>
                    <a:pt x="164" y="0"/>
                  </a:lnTo>
                  <a:lnTo>
                    <a:pt x="192" y="0"/>
                  </a:lnTo>
                  <a:lnTo>
                    <a:pt x="192" y="7"/>
                  </a:lnTo>
                  <a:close/>
                  <a:moveTo>
                    <a:pt x="138" y="7"/>
                  </a:moveTo>
                  <a:lnTo>
                    <a:pt x="109" y="7"/>
                  </a:lnTo>
                  <a:lnTo>
                    <a:pt x="109" y="0"/>
                  </a:lnTo>
                  <a:lnTo>
                    <a:pt x="138" y="0"/>
                  </a:lnTo>
                  <a:lnTo>
                    <a:pt x="138" y="7"/>
                  </a:lnTo>
                  <a:close/>
                  <a:moveTo>
                    <a:pt x="83" y="7"/>
                  </a:moveTo>
                  <a:lnTo>
                    <a:pt x="55" y="7"/>
                  </a:lnTo>
                  <a:lnTo>
                    <a:pt x="55" y="0"/>
                  </a:lnTo>
                  <a:lnTo>
                    <a:pt x="83" y="0"/>
                  </a:lnTo>
                  <a:lnTo>
                    <a:pt x="83" y="7"/>
                  </a:lnTo>
                  <a:close/>
                  <a:moveTo>
                    <a:pt x="29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3930"/>
            <p:cNvSpPr/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108 w 108"/>
                <a:gd name="T1" fmla="*/ 91 h 108"/>
                <a:gd name="T2" fmla="*/ 90 w 108"/>
                <a:gd name="T3" fmla="*/ 108 h 108"/>
                <a:gd name="T4" fmla="*/ 18 w 108"/>
                <a:gd name="T5" fmla="*/ 108 h 108"/>
                <a:gd name="T6" fmla="*/ 0 w 108"/>
                <a:gd name="T7" fmla="*/ 91 h 108"/>
                <a:gd name="T8" fmla="*/ 0 w 108"/>
                <a:gd name="T9" fmla="*/ 18 h 108"/>
                <a:gd name="T10" fmla="*/ 18 w 108"/>
                <a:gd name="T11" fmla="*/ 0 h 108"/>
                <a:gd name="T12" fmla="*/ 90 w 108"/>
                <a:gd name="T13" fmla="*/ 0 h 108"/>
                <a:gd name="T14" fmla="*/ 108 w 108"/>
                <a:gd name="T15" fmla="*/ 18 h 108"/>
                <a:gd name="T16" fmla="*/ 108 w 108"/>
                <a:gd name="T17" fmla="*/ 9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08">
                  <a:moveTo>
                    <a:pt x="108" y="91"/>
                  </a:moveTo>
                  <a:cubicBezTo>
                    <a:pt x="108" y="101"/>
                    <a:pt x="100" y="108"/>
                    <a:pt x="90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8" y="108"/>
                    <a:pt x="0" y="101"/>
                    <a:pt x="0" y="9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lnTo>
                    <a:pt x="108" y="91"/>
                  </a:ln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3931"/>
            <p:cNvSpPr>
              <a:spLocks noEditPoints="1"/>
            </p:cNvSpPr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99 w 108"/>
                <a:gd name="T1" fmla="*/ 2 h 108"/>
                <a:gd name="T2" fmla="*/ 87 w 108"/>
                <a:gd name="T3" fmla="*/ 0 h 108"/>
                <a:gd name="T4" fmla="*/ 78 w 108"/>
                <a:gd name="T5" fmla="*/ 0 h 108"/>
                <a:gd name="T6" fmla="*/ 69 w 108"/>
                <a:gd name="T7" fmla="*/ 5 h 108"/>
                <a:gd name="T8" fmla="*/ 43 w 108"/>
                <a:gd name="T9" fmla="*/ 0 h 108"/>
                <a:gd name="T10" fmla="*/ 31 w 108"/>
                <a:gd name="T11" fmla="*/ 0 h 108"/>
                <a:gd name="T12" fmla="*/ 22 w 108"/>
                <a:gd name="T13" fmla="*/ 5 h 108"/>
                <a:gd name="T14" fmla="*/ 1 w 108"/>
                <a:gd name="T15" fmla="*/ 24 h 108"/>
                <a:gd name="T16" fmla="*/ 2 w 108"/>
                <a:gd name="T17" fmla="*/ 44 h 108"/>
                <a:gd name="T18" fmla="*/ 2 w 108"/>
                <a:gd name="T19" fmla="*/ 48 h 108"/>
                <a:gd name="T20" fmla="*/ 1 w 108"/>
                <a:gd name="T21" fmla="*/ 68 h 108"/>
                <a:gd name="T22" fmla="*/ 2 w 108"/>
                <a:gd name="T23" fmla="*/ 89 h 108"/>
                <a:gd name="T24" fmla="*/ 0 w 108"/>
                <a:gd name="T25" fmla="*/ 91 h 108"/>
                <a:gd name="T26" fmla="*/ 12 w 108"/>
                <a:gd name="T27" fmla="*/ 101 h 108"/>
                <a:gd name="T28" fmla="*/ 35 w 108"/>
                <a:gd name="T29" fmla="*/ 99 h 108"/>
                <a:gd name="T30" fmla="*/ 51 w 108"/>
                <a:gd name="T31" fmla="*/ 108 h 108"/>
                <a:gd name="T32" fmla="*/ 90 w 108"/>
                <a:gd name="T33" fmla="*/ 108 h 108"/>
                <a:gd name="T34" fmla="*/ 107 w 108"/>
                <a:gd name="T35" fmla="*/ 97 h 108"/>
                <a:gd name="T36" fmla="*/ 105 w 108"/>
                <a:gd name="T37" fmla="*/ 79 h 108"/>
                <a:gd name="T38" fmla="*/ 103 w 108"/>
                <a:gd name="T39" fmla="*/ 59 h 108"/>
                <a:gd name="T40" fmla="*/ 103 w 108"/>
                <a:gd name="T41" fmla="*/ 56 h 108"/>
                <a:gd name="T42" fmla="*/ 108 w 108"/>
                <a:gd name="T43" fmla="*/ 35 h 108"/>
                <a:gd name="T44" fmla="*/ 108 w 108"/>
                <a:gd name="T45" fmla="*/ 19 h 108"/>
                <a:gd name="T46" fmla="*/ 80 w 108"/>
                <a:gd name="T47" fmla="*/ 35 h 108"/>
                <a:gd name="T48" fmla="*/ 78 w 108"/>
                <a:gd name="T49" fmla="*/ 36 h 108"/>
                <a:gd name="T50" fmla="*/ 61 w 108"/>
                <a:gd name="T51" fmla="*/ 56 h 108"/>
                <a:gd name="T52" fmla="*/ 59 w 108"/>
                <a:gd name="T53" fmla="*/ 39 h 108"/>
                <a:gd name="T54" fmla="*/ 43 w 108"/>
                <a:gd name="T55" fmla="*/ 54 h 108"/>
                <a:gd name="T56" fmla="*/ 47 w 108"/>
                <a:gd name="T57" fmla="*/ 29 h 108"/>
                <a:gd name="T58" fmla="*/ 27 w 108"/>
                <a:gd name="T59" fmla="*/ 48 h 108"/>
                <a:gd name="T60" fmla="*/ 36 w 108"/>
                <a:gd name="T61" fmla="*/ 36 h 108"/>
                <a:gd name="T62" fmla="*/ 16 w 108"/>
                <a:gd name="T63" fmla="*/ 58 h 108"/>
                <a:gd name="T64" fmla="*/ 37 w 108"/>
                <a:gd name="T65" fmla="*/ 60 h 108"/>
                <a:gd name="T66" fmla="*/ 48 w 108"/>
                <a:gd name="T67" fmla="*/ 67 h 108"/>
                <a:gd name="T68" fmla="*/ 65 w 108"/>
                <a:gd name="T69" fmla="*/ 75 h 108"/>
                <a:gd name="T70" fmla="*/ 65 w 108"/>
                <a:gd name="T71" fmla="*/ 75 h 108"/>
                <a:gd name="T72" fmla="*/ 71 w 108"/>
                <a:gd name="T73" fmla="*/ 47 h 108"/>
                <a:gd name="T74" fmla="*/ 71 w 108"/>
                <a:gd name="T75" fmla="*/ 47 h 108"/>
                <a:gd name="T76" fmla="*/ 71 w 108"/>
                <a:gd name="T77" fmla="*/ 7 h 108"/>
                <a:gd name="T78" fmla="*/ 59 w 108"/>
                <a:gd name="T79" fmla="*/ 18 h 108"/>
                <a:gd name="T80" fmla="*/ 37 w 108"/>
                <a:gd name="T81" fmla="*/ 16 h 108"/>
                <a:gd name="T82" fmla="*/ 27 w 108"/>
                <a:gd name="T83" fmla="*/ 25 h 108"/>
                <a:gd name="T84" fmla="*/ 16 w 108"/>
                <a:gd name="T85" fmla="*/ 14 h 108"/>
                <a:gd name="T86" fmla="*/ 24 w 108"/>
                <a:gd name="T87" fmla="*/ 25 h 108"/>
                <a:gd name="T88" fmla="*/ 24 w 108"/>
                <a:gd name="T89" fmla="*/ 48 h 108"/>
                <a:gd name="T90" fmla="*/ 14 w 108"/>
                <a:gd name="T91" fmla="*/ 59 h 108"/>
                <a:gd name="T92" fmla="*/ 3 w 108"/>
                <a:gd name="T93" fmla="*/ 90 h 108"/>
                <a:gd name="T94" fmla="*/ 21 w 108"/>
                <a:gd name="T95" fmla="*/ 74 h 108"/>
                <a:gd name="T96" fmla="*/ 26 w 108"/>
                <a:gd name="T97" fmla="*/ 88 h 108"/>
                <a:gd name="T98" fmla="*/ 49 w 108"/>
                <a:gd name="T99" fmla="*/ 106 h 108"/>
                <a:gd name="T100" fmla="*/ 49 w 108"/>
                <a:gd name="T101" fmla="*/ 106 h 108"/>
                <a:gd name="T102" fmla="*/ 70 w 108"/>
                <a:gd name="T103" fmla="*/ 108 h 108"/>
                <a:gd name="T104" fmla="*/ 70 w 108"/>
                <a:gd name="T105" fmla="*/ 108 h 108"/>
                <a:gd name="T106" fmla="*/ 92 w 108"/>
                <a:gd name="T107" fmla="*/ 88 h 108"/>
                <a:gd name="T108" fmla="*/ 102 w 108"/>
                <a:gd name="T109" fmla="*/ 79 h 108"/>
                <a:gd name="T110" fmla="*/ 92 w 108"/>
                <a:gd name="T111" fmla="*/ 49 h 108"/>
                <a:gd name="T112" fmla="*/ 92 w 108"/>
                <a:gd name="T113" fmla="*/ 26 h 108"/>
                <a:gd name="T114" fmla="*/ 93 w 108"/>
                <a:gd name="T11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08">
                  <a:moveTo>
                    <a:pt x="105" y="14"/>
                  </a:moveTo>
                  <a:cubicBezTo>
                    <a:pt x="106" y="14"/>
                    <a:pt x="106" y="13"/>
                    <a:pt x="107" y="13"/>
                  </a:cubicBezTo>
                  <a:cubicBezTo>
                    <a:pt x="107" y="12"/>
                    <a:pt x="107" y="11"/>
                    <a:pt x="106" y="11"/>
                  </a:cubicBezTo>
                  <a:cubicBezTo>
                    <a:pt x="106" y="11"/>
                    <a:pt x="105" y="12"/>
                    <a:pt x="104" y="13"/>
                  </a:cubicBezTo>
                  <a:cubicBezTo>
                    <a:pt x="101" y="10"/>
                    <a:pt x="98" y="8"/>
                    <a:pt x="96" y="5"/>
                  </a:cubicBezTo>
                  <a:cubicBezTo>
                    <a:pt x="97" y="4"/>
                    <a:pt x="98" y="3"/>
                    <a:pt x="99" y="2"/>
                  </a:cubicBezTo>
                  <a:cubicBezTo>
                    <a:pt x="98" y="2"/>
                    <a:pt x="97" y="2"/>
                    <a:pt x="96" y="1"/>
                  </a:cubicBezTo>
                  <a:cubicBezTo>
                    <a:pt x="95" y="2"/>
                    <a:pt x="95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2" y="1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9" y="2"/>
                    <a:pt x="90" y="3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89" y="8"/>
                    <a:pt x="86" y="11"/>
                    <a:pt x="82" y="14"/>
                  </a:cubicBezTo>
                  <a:cubicBezTo>
                    <a:pt x="81" y="13"/>
                    <a:pt x="80" y="12"/>
                    <a:pt x="79" y="10"/>
                  </a:cubicBezTo>
                  <a:cubicBezTo>
                    <a:pt x="77" y="9"/>
                    <a:pt x="75" y="7"/>
                    <a:pt x="73" y="5"/>
                  </a:cubicBezTo>
                  <a:cubicBezTo>
                    <a:pt x="75" y="3"/>
                    <a:pt x="76" y="2"/>
                    <a:pt x="78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1"/>
                    <a:pt x="72" y="2"/>
                    <a:pt x="71" y="4"/>
                  </a:cubicBezTo>
                  <a:cubicBezTo>
                    <a:pt x="70" y="2"/>
                    <a:pt x="69" y="1"/>
                    <a:pt x="6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6" y="2"/>
                    <a:pt x="68" y="3"/>
                    <a:pt x="69" y="5"/>
                  </a:cubicBezTo>
                  <a:cubicBezTo>
                    <a:pt x="66" y="8"/>
                    <a:pt x="62" y="12"/>
                    <a:pt x="59" y="15"/>
                  </a:cubicBezTo>
                  <a:cubicBezTo>
                    <a:pt x="55" y="12"/>
                    <a:pt x="52" y="8"/>
                    <a:pt x="48" y="5"/>
                  </a:cubicBezTo>
                  <a:cubicBezTo>
                    <a:pt x="50" y="3"/>
                    <a:pt x="52" y="2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1"/>
                    <a:pt x="48" y="2"/>
                    <a:pt x="46" y="3"/>
                  </a:cubicBezTo>
                  <a:cubicBezTo>
                    <a:pt x="45" y="2"/>
                    <a:pt x="44" y="1"/>
                    <a:pt x="4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1" y="2"/>
                    <a:pt x="43" y="3"/>
                    <a:pt x="45" y="5"/>
                  </a:cubicBezTo>
                  <a:cubicBezTo>
                    <a:pt x="42" y="8"/>
                    <a:pt x="38" y="11"/>
                    <a:pt x="35" y="14"/>
                  </a:cubicBezTo>
                  <a:cubicBezTo>
                    <a:pt x="32" y="11"/>
                    <a:pt x="29" y="8"/>
                    <a:pt x="25" y="5"/>
                  </a:cubicBezTo>
                  <a:cubicBezTo>
                    <a:pt x="27" y="4"/>
                    <a:pt x="28" y="3"/>
                    <a:pt x="29" y="2"/>
                  </a:cubicBezTo>
                  <a:cubicBezTo>
                    <a:pt x="30" y="1"/>
                    <a:pt x="30" y="1"/>
                    <a:pt x="31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5" y="2"/>
                    <a:pt x="24" y="4"/>
                  </a:cubicBezTo>
                  <a:cubicBezTo>
                    <a:pt x="22" y="2"/>
                    <a:pt x="21" y="1"/>
                    <a:pt x="2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9" y="2"/>
                    <a:pt x="20" y="3"/>
                    <a:pt x="22" y="5"/>
                  </a:cubicBezTo>
                  <a:cubicBezTo>
                    <a:pt x="19" y="8"/>
                    <a:pt x="17" y="10"/>
                    <a:pt x="14" y="13"/>
                  </a:cubicBezTo>
                  <a:cubicBezTo>
                    <a:pt x="11" y="10"/>
                    <a:pt x="8" y="7"/>
                    <a:pt x="6" y="5"/>
                  </a:cubicBezTo>
                  <a:cubicBezTo>
                    <a:pt x="5" y="6"/>
                    <a:pt x="5" y="6"/>
                    <a:pt x="4" y="7"/>
                  </a:cubicBezTo>
                  <a:cubicBezTo>
                    <a:pt x="7" y="9"/>
                    <a:pt x="9" y="12"/>
                    <a:pt x="12" y="14"/>
                  </a:cubicBezTo>
                  <a:cubicBezTo>
                    <a:pt x="9" y="17"/>
                    <a:pt x="7" y="19"/>
                    <a:pt x="4" y="22"/>
                  </a:cubicBezTo>
                  <a:cubicBezTo>
                    <a:pt x="3" y="22"/>
                    <a:pt x="2" y="23"/>
                    <a:pt x="1" y="24"/>
                  </a:cubicBezTo>
                  <a:cubicBezTo>
                    <a:pt x="1" y="24"/>
                    <a:pt x="1" y="23"/>
                    <a:pt x="0" y="2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28"/>
                    <a:pt x="1" y="28"/>
                    <a:pt x="2" y="27"/>
                  </a:cubicBezTo>
                  <a:cubicBezTo>
                    <a:pt x="5" y="30"/>
                    <a:pt x="8" y="33"/>
                    <a:pt x="11" y="36"/>
                  </a:cubicBezTo>
                  <a:cubicBezTo>
                    <a:pt x="8" y="39"/>
                    <a:pt x="5" y="42"/>
                    <a:pt x="2" y="45"/>
                  </a:cubicBezTo>
                  <a:cubicBezTo>
                    <a:pt x="2" y="45"/>
                    <a:pt x="2" y="44"/>
                    <a:pt x="2" y="44"/>
                  </a:cubicBezTo>
                  <a:cubicBezTo>
                    <a:pt x="1" y="44"/>
                    <a:pt x="1" y="43"/>
                    <a:pt x="0" y="4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1" y="48"/>
                    <a:pt x="2" y="48"/>
                  </a:cubicBezTo>
                  <a:cubicBezTo>
                    <a:pt x="6" y="51"/>
                    <a:pt x="9" y="54"/>
                    <a:pt x="13" y="58"/>
                  </a:cubicBezTo>
                  <a:cubicBezTo>
                    <a:pt x="11" y="59"/>
                    <a:pt x="10" y="60"/>
                    <a:pt x="9" y="61"/>
                  </a:cubicBezTo>
                  <a:cubicBezTo>
                    <a:pt x="7" y="63"/>
                    <a:pt x="5" y="65"/>
                    <a:pt x="3" y="67"/>
                  </a:cubicBezTo>
                  <a:cubicBezTo>
                    <a:pt x="2" y="66"/>
                    <a:pt x="1" y="65"/>
                    <a:pt x="0" y="6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0" y="6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72"/>
                    <a:pt x="2" y="71"/>
                    <a:pt x="3" y="70"/>
                  </a:cubicBezTo>
                  <a:cubicBezTo>
                    <a:pt x="5" y="71"/>
                    <a:pt x="6" y="73"/>
                    <a:pt x="8" y="74"/>
                  </a:cubicBezTo>
                  <a:cubicBezTo>
                    <a:pt x="9" y="76"/>
                    <a:pt x="11" y="77"/>
                    <a:pt x="13" y="79"/>
                  </a:cubicBezTo>
                  <a:cubicBezTo>
                    <a:pt x="9" y="82"/>
                    <a:pt x="6" y="85"/>
                    <a:pt x="2" y="89"/>
                  </a:cubicBezTo>
                  <a:cubicBezTo>
                    <a:pt x="2" y="88"/>
                    <a:pt x="1" y="87"/>
                    <a:pt x="0" y="87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3"/>
                  </a:cubicBezTo>
                  <a:cubicBezTo>
                    <a:pt x="1" y="92"/>
                    <a:pt x="1" y="92"/>
                    <a:pt x="2" y="91"/>
                  </a:cubicBezTo>
                  <a:cubicBezTo>
                    <a:pt x="4" y="94"/>
                    <a:pt x="7" y="97"/>
                    <a:pt x="10" y="99"/>
                  </a:cubicBezTo>
                  <a:cubicBezTo>
                    <a:pt x="8" y="101"/>
                    <a:pt x="7" y="102"/>
                    <a:pt x="5" y="103"/>
                  </a:cubicBezTo>
                  <a:cubicBezTo>
                    <a:pt x="6" y="104"/>
                    <a:pt x="7" y="104"/>
                    <a:pt x="7" y="105"/>
                  </a:cubicBezTo>
                  <a:cubicBezTo>
                    <a:pt x="9" y="104"/>
                    <a:pt x="10" y="102"/>
                    <a:pt x="12" y="101"/>
                  </a:cubicBezTo>
                  <a:cubicBezTo>
                    <a:pt x="15" y="103"/>
                    <a:pt x="17" y="106"/>
                    <a:pt x="20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0" y="105"/>
                    <a:pt x="17" y="102"/>
                    <a:pt x="14" y="99"/>
                  </a:cubicBezTo>
                  <a:cubicBezTo>
                    <a:pt x="17" y="96"/>
                    <a:pt x="21" y="93"/>
                    <a:pt x="24" y="89"/>
                  </a:cubicBezTo>
                  <a:cubicBezTo>
                    <a:pt x="26" y="91"/>
                    <a:pt x="28" y="93"/>
                    <a:pt x="30" y="95"/>
                  </a:cubicBezTo>
                  <a:cubicBezTo>
                    <a:pt x="32" y="96"/>
                    <a:pt x="33" y="98"/>
                    <a:pt x="35" y="99"/>
                  </a:cubicBezTo>
                  <a:cubicBezTo>
                    <a:pt x="32" y="102"/>
                    <a:pt x="28" y="105"/>
                    <a:pt x="25" y="10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31" y="106"/>
                    <a:pt x="33" y="103"/>
                    <a:pt x="36" y="101"/>
                  </a:cubicBezTo>
                  <a:cubicBezTo>
                    <a:pt x="39" y="103"/>
                    <a:pt x="42" y="106"/>
                    <a:pt x="45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1" y="108"/>
                    <a:pt x="51" y="108"/>
                  </a:cubicBezTo>
                  <a:cubicBezTo>
                    <a:pt x="53" y="105"/>
                    <a:pt x="56" y="103"/>
                    <a:pt x="59" y="100"/>
                  </a:cubicBezTo>
                  <a:cubicBezTo>
                    <a:pt x="62" y="103"/>
                    <a:pt x="65" y="106"/>
                    <a:pt x="68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6" y="106"/>
                    <a:pt x="78" y="103"/>
                    <a:pt x="81" y="101"/>
                  </a:cubicBezTo>
                  <a:cubicBezTo>
                    <a:pt x="84" y="103"/>
                    <a:pt x="87" y="106"/>
                    <a:pt x="90" y="108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2" y="108"/>
                    <a:pt x="93" y="108"/>
                  </a:cubicBezTo>
                  <a:cubicBezTo>
                    <a:pt x="89" y="105"/>
                    <a:pt x="86" y="102"/>
                    <a:pt x="83" y="99"/>
                  </a:cubicBezTo>
                  <a:cubicBezTo>
                    <a:pt x="86" y="96"/>
                    <a:pt x="90" y="93"/>
                    <a:pt x="94" y="89"/>
                  </a:cubicBezTo>
                  <a:cubicBezTo>
                    <a:pt x="97" y="93"/>
                    <a:pt x="101" y="96"/>
                    <a:pt x="104" y="99"/>
                  </a:cubicBezTo>
                  <a:cubicBezTo>
                    <a:pt x="101" y="102"/>
                    <a:pt x="98" y="105"/>
                    <a:pt x="95" y="108"/>
                  </a:cubicBezTo>
                  <a:cubicBezTo>
                    <a:pt x="100" y="106"/>
                    <a:pt x="105" y="102"/>
                    <a:pt x="107" y="97"/>
                  </a:cubicBezTo>
                  <a:cubicBezTo>
                    <a:pt x="106" y="97"/>
                    <a:pt x="106" y="97"/>
                    <a:pt x="106" y="98"/>
                  </a:cubicBezTo>
                  <a:cubicBezTo>
                    <a:pt x="102" y="95"/>
                    <a:pt x="99" y="91"/>
                    <a:pt x="95" y="88"/>
                  </a:cubicBezTo>
                  <a:cubicBezTo>
                    <a:pt x="98" y="85"/>
                    <a:pt x="101" y="83"/>
                    <a:pt x="103" y="80"/>
                  </a:cubicBezTo>
                  <a:cubicBezTo>
                    <a:pt x="105" y="82"/>
                    <a:pt x="106" y="83"/>
                    <a:pt x="108" y="84"/>
                  </a:cubicBezTo>
                  <a:cubicBezTo>
                    <a:pt x="108" y="81"/>
                    <a:pt x="108" y="81"/>
                    <a:pt x="108" y="81"/>
                  </a:cubicBezTo>
                  <a:cubicBezTo>
                    <a:pt x="107" y="80"/>
                    <a:pt x="106" y="80"/>
                    <a:pt x="105" y="79"/>
                  </a:cubicBezTo>
                  <a:cubicBezTo>
                    <a:pt x="106" y="78"/>
                    <a:pt x="107" y="77"/>
                    <a:pt x="108" y="76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6" y="74"/>
                    <a:pt x="105" y="76"/>
                    <a:pt x="103" y="77"/>
                  </a:cubicBezTo>
                  <a:cubicBezTo>
                    <a:pt x="100" y="74"/>
                    <a:pt x="97" y="71"/>
                    <a:pt x="94" y="68"/>
                  </a:cubicBezTo>
                  <a:cubicBezTo>
                    <a:pt x="95" y="67"/>
                    <a:pt x="95" y="66"/>
                    <a:pt x="96" y="66"/>
                  </a:cubicBezTo>
                  <a:cubicBezTo>
                    <a:pt x="99" y="63"/>
                    <a:pt x="101" y="61"/>
                    <a:pt x="103" y="59"/>
                  </a:cubicBezTo>
                  <a:cubicBezTo>
                    <a:pt x="105" y="61"/>
                    <a:pt x="106" y="62"/>
                    <a:pt x="108" y="63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7" y="59"/>
                    <a:pt x="106" y="59"/>
                    <a:pt x="105" y="58"/>
                  </a:cubicBezTo>
                  <a:cubicBezTo>
                    <a:pt x="106" y="57"/>
                    <a:pt x="107" y="56"/>
                    <a:pt x="108" y="55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06" y="53"/>
                    <a:pt x="105" y="55"/>
                    <a:pt x="103" y="56"/>
                  </a:cubicBezTo>
                  <a:cubicBezTo>
                    <a:pt x="100" y="53"/>
                    <a:pt x="97" y="50"/>
                    <a:pt x="94" y="48"/>
                  </a:cubicBezTo>
                  <a:cubicBezTo>
                    <a:pt x="98" y="44"/>
                    <a:pt x="101" y="41"/>
                    <a:pt x="105" y="38"/>
                  </a:cubicBezTo>
                  <a:cubicBezTo>
                    <a:pt x="106" y="39"/>
                    <a:pt x="107" y="40"/>
                    <a:pt x="108" y="41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6"/>
                  </a:cubicBezTo>
                  <a:cubicBezTo>
                    <a:pt x="107" y="36"/>
                    <a:pt x="107" y="35"/>
                    <a:pt x="108" y="3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7" y="33"/>
                    <a:pt x="106" y="33"/>
                    <a:pt x="105" y="34"/>
                  </a:cubicBezTo>
                  <a:cubicBezTo>
                    <a:pt x="103" y="33"/>
                    <a:pt x="102" y="32"/>
                    <a:pt x="101" y="31"/>
                  </a:cubicBezTo>
                  <a:cubicBezTo>
                    <a:pt x="99" y="29"/>
                    <a:pt x="96" y="27"/>
                    <a:pt x="94" y="25"/>
                  </a:cubicBezTo>
                  <a:cubicBezTo>
                    <a:pt x="97" y="22"/>
                    <a:pt x="101" y="19"/>
                    <a:pt x="104" y="16"/>
                  </a:cubicBezTo>
                  <a:cubicBezTo>
                    <a:pt x="105" y="17"/>
                    <a:pt x="106" y="18"/>
                    <a:pt x="108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7"/>
                    <a:pt x="108" y="17"/>
                    <a:pt x="108" y="16"/>
                  </a:cubicBezTo>
                  <a:cubicBezTo>
                    <a:pt x="107" y="16"/>
                    <a:pt x="106" y="15"/>
                    <a:pt x="105" y="14"/>
                  </a:cubicBezTo>
                  <a:close/>
                  <a:moveTo>
                    <a:pt x="83" y="17"/>
                  </a:moveTo>
                  <a:cubicBezTo>
                    <a:pt x="85" y="20"/>
                    <a:pt x="88" y="22"/>
                    <a:pt x="91" y="25"/>
                  </a:cubicBezTo>
                  <a:cubicBezTo>
                    <a:pt x="87" y="28"/>
                    <a:pt x="84" y="31"/>
                    <a:pt x="80" y="35"/>
                  </a:cubicBezTo>
                  <a:cubicBezTo>
                    <a:pt x="77" y="32"/>
                    <a:pt x="75" y="30"/>
                    <a:pt x="72" y="27"/>
                  </a:cubicBezTo>
                  <a:cubicBezTo>
                    <a:pt x="76" y="24"/>
                    <a:pt x="79" y="21"/>
                    <a:pt x="83" y="17"/>
                  </a:cubicBezTo>
                  <a:close/>
                  <a:moveTo>
                    <a:pt x="61" y="38"/>
                  </a:moveTo>
                  <a:cubicBezTo>
                    <a:pt x="62" y="36"/>
                    <a:pt x="64" y="35"/>
                    <a:pt x="65" y="33"/>
                  </a:cubicBezTo>
                  <a:cubicBezTo>
                    <a:pt x="67" y="32"/>
                    <a:pt x="69" y="30"/>
                    <a:pt x="70" y="29"/>
                  </a:cubicBezTo>
                  <a:cubicBezTo>
                    <a:pt x="73" y="31"/>
                    <a:pt x="76" y="34"/>
                    <a:pt x="78" y="36"/>
                  </a:cubicBezTo>
                  <a:cubicBezTo>
                    <a:pt x="76" y="38"/>
                    <a:pt x="74" y="40"/>
                    <a:pt x="72" y="42"/>
                  </a:cubicBezTo>
                  <a:cubicBezTo>
                    <a:pt x="71" y="43"/>
                    <a:pt x="70" y="44"/>
                    <a:pt x="69" y="45"/>
                  </a:cubicBezTo>
                  <a:cubicBezTo>
                    <a:pt x="66" y="43"/>
                    <a:pt x="63" y="40"/>
                    <a:pt x="61" y="38"/>
                  </a:cubicBezTo>
                  <a:close/>
                  <a:moveTo>
                    <a:pt x="79" y="58"/>
                  </a:moveTo>
                  <a:cubicBezTo>
                    <a:pt x="77" y="61"/>
                    <a:pt x="74" y="63"/>
                    <a:pt x="71" y="66"/>
                  </a:cubicBezTo>
                  <a:cubicBezTo>
                    <a:pt x="68" y="62"/>
                    <a:pt x="64" y="59"/>
                    <a:pt x="61" y="56"/>
                  </a:cubicBezTo>
                  <a:cubicBezTo>
                    <a:pt x="63" y="53"/>
                    <a:pt x="66" y="51"/>
                    <a:pt x="69" y="48"/>
                  </a:cubicBezTo>
                  <a:cubicBezTo>
                    <a:pt x="72" y="52"/>
                    <a:pt x="76" y="55"/>
                    <a:pt x="79" y="58"/>
                  </a:cubicBezTo>
                  <a:close/>
                  <a:moveTo>
                    <a:pt x="67" y="47"/>
                  </a:moveTo>
                  <a:cubicBezTo>
                    <a:pt x="64" y="49"/>
                    <a:pt x="62" y="52"/>
                    <a:pt x="59" y="54"/>
                  </a:cubicBezTo>
                  <a:cubicBezTo>
                    <a:pt x="56" y="52"/>
                    <a:pt x="53" y="49"/>
                    <a:pt x="51" y="47"/>
                  </a:cubicBezTo>
                  <a:cubicBezTo>
                    <a:pt x="53" y="44"/>
                    <a:pt x="56" y="42"/>
                    <a:pt x="59" y="39"/>
                  </a:cubicBezTo>
                  <a:cubicBezTo>
                    <a:pt x="62" y="42"/>
                    <a:pt x="64" y="44"/>
                    <a:pt x="67" y="47"/>
                  </a:cubicBezTo>
                  <a:close/>
                  <a:moveTo>
                    <a:pt x="57" y="56"/>
                  </a:moveTo>
                  <a:cubicBezTo>
                    <a:pt x="54" y="58"/>
                    <a:pt x="51" y="61"/>
                    <a:pt x="49" y="64"/>
                  </a:cubicBezTo>
                  <a:cubicBezTo>
                    <a:pt x="48" y="64"/>
                    <a:pt x="47" y="65"/>
                    <a:pt x="47" y="66"/>
                  </a:cubicBezTo>
                  <a:cubicBezTo>
                    <a:pt x="44" y="63"/>
                    <a:pt x="41" y="61"/>
                    <a:pt x="38" y="58"/>
                  </a:cubicBezTo>
                  <a:cubicBezTo>
                    <a:pt x="40" y="57"/>
                    <a:pt x="41" y="55"/>
                    <a:pt x="43" y="54"/>
                  </a:cubicBezTo>
                  <a:cubicBezTo>
                    <a:pt x="45" y="52"/>
                    <a:pt x="47" y="50"/>
                    <a:pt x="49" y="48"/>
                  </a:cubicBezTo>
                  <a:cubicBezTo>
                    <a:pt x="52" y="51"/>
                    <a:pt x="54" y="53"/>
                    <a:pt x="57" y="56"/>
                  </a:cubicBezTo>
                  <a:close/>
                  <a:moveTo>
                    <a:pt x="49" y="45"/>
                  </a:moveTo>
                  <a:cubicBezTo>
                    <a:pt x="49" y="45"/>
                    <a:pt x="48" y="45"/>
                    <a:pt x="48" y="44"/>
                  </a:cubicBezTo>
                  <a:cubicBezTo>
                    <a:pt x="45" y="42"/>
                    <a:pt x="42" y="39"/>
                    <a:pt x="39" y="36"/>
                  </a:cubicBezTo>
                  <a:cubicBezTo>
                    <a:pt x="42" y="34"/>
                    <a:pt x="45" y="31"/>
                    <a:pt x="47" y="29"/>
                  </a:cubicBezTo>
                  <a:cubicBezTo>
                    <a:pt x="51" y="32"/>
                    <a:pt x="54" y="35"/>
                    <a:pt x="57" y="38"/>
                  </a:cubicBezTo>
                  <a:cubicBezTo>
                    <a:pt x="54" y="40"/>
                    <a:pt x="52" y="43"/>
                    <a:pt x="49" y="45"/>
                  </a:cubicBezTo>
                  <a:close/>
                  <a:moveTo>
                    <a:pt x="46" y="46"/>
                  </a:moveTo>
                  <a:cubicBezTo>
                    <a:pt x="47" y="46"/>
                    <a:pt x="47" y="46"/>
                    <a:pt x="47" y="47"/>
                  </a:cubicBezTo>
                  <a:cubicBezTo>
                    <a:pt x="44" y="50"/>
                    <a:pt x="40" y="53"/>
                    <a:pt x="37" y="56"/>
                  </a:cubicBezTo>
                  <a:cubicBezTo>
                    <a:pt x="34" y="54"/>
                    <a:pt x="30" y="51"/>
                    <a:pt x="27" y="48"/>
                  </a:cubicBezTo>
                  <a:cubicBezTo>
                    <a:pt x="31" y="44"/>
                    <a:pt x="34" y="41"/>
                    <a:pt x="38" y="38"/>
                  </a:cubicBezTo>
                  <a:cubicBezTo>
                    <a:pt x="41" y="41"/>
                    <a:pt x="43" y="43"/>
                    <a:pt x="46" y="46"/>
                  </a:cubicBezTo>
                  <a:close/>
                  <a:moveTo>
                    <a:pt x="25" y="46"/>
                  </a:moveTo>
                  <a:cubicBezTo>
                    <a:pt x="22" y="43"/>
                    <a:pt x="18" y="39"/>
                    <a:pt x="15" y="36"/>
                  </a:cubicBezTo>
                  <a:cubicBezTo>
                    <a:pt x="18" y="33"/>
                    <a:pt x="22" y="30"/>
                    <a:pt x="25" y="26"/>
                  </a:cubicBezTo>
                  <a:cubicBezTo>
                    <a:pt x="29" y="30"/>
                    <a:pt x="32" y="33"/>
                    <a:pt x="36" y="36"/>
                  </a:cubicBezTo>
                  <a:cubicBezTo>
                    <a:pt x="32" y="39"/>
                    <a:pt x="29" y="43"/>
                    <a:pt x="25" y="46"/>
                  </a:cubicBezTo>
                  <a:close/>
                  <a:moveTo>
                    <a:pt x="25" y="49"/>
                  </a:moveTo>
                  <a:cubicBezTo>
                    <a:pt x="29" y="52"/>
                    <a:pt x="32" y="55"/>
                    <a:pt x="35" y="58"/>
                  </a:cubicBezTo>
                  <a:cubicBezTo>
                    <a:pt x="32" y="61"/>
                    <a:pt x="29" y="64"/>
                    <a:pt x="26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2" y="63"/>
                    <a:pt x="19" y="60"/>
                    <a:pt x="16" y="58"/>
                  </a:cubicBezTo>
                  <a:cubicBezTo>
                    <a:pt x="19" y="55"/>
                    <a:pt x="22" y="52"/>
                    <a:pt x="25" y="49"/>
                  </a:cubicBezTo>
                  <a:close/>
                  <a:moveTo>
                    <a:pt x="37" y="60"/>
                  </a:moveTo>
                  <a:cubicBezTo>
                    <a:pt x="39" y="62"/>
                    <a:pt x="42" y="65"/>
                    <a:pt x="45" y="67"/>
                  </a:cubicBezTo>
                  <a:cubicBezTo>
                    <a:pt x="42" y="70"/>
                    <a:pt x="39" y="73"/>
                    <a:pt x="36" y="76"/>
                  </a:cubicBezTo>
                  <a:cubicBezTo>
                    <a:pt x="33" y="73"/>
                    <a:pt x="30" y="71"/>
                    <a:pt x="27" y="68"/>
                  </a:cubicBezTo>
                  <a:cubicBezTo>
                    <a:pt x="30" y="65"/>
                    <a:pt x="33" y="62"/>
                    <a:pt x="37" y="60"/>
                  </a:cubicBezTo>
                  <a:close/>
                  <a:moveTo>
                    <a:pt x="47" y="69"/>
                  </a:moveTo>
                  <a:cubicBezTo>
                    <a:pt x="50" y="72"/>
                    <a:pt x="54" y="75"/>
                    <a:pt x="57" y="79"/>
                  </a:cubicBezTo>
                  <a:cubicBezTo>
                    <a:pt x="54" y="82"/>
                    <a:pt x="51" y="84"/>
                    <a:pt x="48" y="87"/>
                  </a:cubicBezTo>
                  <a:cubicBezTo>
                    <a:pt x="44" y="84"/>
                    <a:pt x="41" y="81"/>
                    <a:pt x="37" y="77"/>
                  </a:cubicBezTo>
                  <a:cubicBezTo>
                    <a:pt x="40" y="75"/>
                    <a:pt x="43" y="72"/>
                    <a:pt x="47" y="69"/>
                  </a:cubicBezTo>
                  <a:close/>
                  <a:moveTo>
                    <a:pt x="48" y="67"/>
                  </a:moveTo>
                  <a:cubicBezTo>
                    <a:pt x="49" y="67"/>
                    <a:pt x="50" y="66"/>
                    <a:pt x="50" y="65"/>
                  </a:cubicBezTo>
                  <a:cubicBezTo>
                    <a:pt x="53" y="63"/>
                    <a:pt x="56" y="60"/>
                    <a:pt x="59" y="57"/>
                  </a:cubicBezTo>
                  <a:cubicBezTo>
                    <a:pt x="62" y="61"/>
                    <a:pt x="66" y="64"/>
                    <a:pt x="69" y="67"/>
                  </a:cubicBezTo>
                  <a:cubicBezTo>
                    <a:pt x="66" y="70"/>
                    <a:pt x="62" y="74"/>
                    <a:pt x="59" y="77"/>
                  </a:cubicBezTo>
                  <a:cubicBezTo>
                    <a:pt x="55" y="74"/>
                    <a:pt x="52" y="70"/>
                    <a:pt x="48" y="67"/>
                  </a:cubicBezTo>
                  <a:close/>
                  <a:moveTo>
                    <a:pt x="65" y="75"/>
                  </a:moveTo>
                  <a:cubicBezTo>
                    <a:pt x="67" y="73"/>
                    <a:pt x="69" y="71"/>
                    <a:pt x="71" y="69"/>
                  </a:cubicBezTo>
                  <a:cubicBezTo>
                    <a:pt x="74" y="72"/>
                    <a:pt x="77" y="74"/>
                    <a:pt x="80" y="77"/>
                  </a:cubicBezTo>
                  <a:cubicBezTo>
                    <a:pt x="77" y="80"/>
                    <a:pt x="74" y="83"/>
                    <a:pt x="71" y="85"/>
                  </a:cubicBezTo>
                  <a:cubicBezTo>
                    <a:pt x="71" y="86"/>
                    <a:pt x="70" y="86"/>
                    <a:pt x="70" y="87"/>
                  </a:cubicBezTo>
                  <a:cubicBezTo>
                    <a:pt x="67" y="84"/>
                    <a:pt x="64" y="81"/>
                    <a:pt x="61" y="78"/>
                  </a:cubicBezTo>
                  <a:cubicBezTo>
                    <a:pt x="62" y="77"/>
                    <a:pt x="63" y="76"/>
                    <a:pt x="65" y="75"/>
                  </a:cubicBezTo>
                  <a:close/>
                  <a:moveTo>
                    <a:pt x="73" y="67"/>
                  </a:moveTo>
                  <a:cubicBezTo>
                    <a:pt x="75" y="65"/>
                    <a:pt x="78" y="62"/>
                    <a:pt x="81" y="60"/>
                  </a:cubicBezTo>
                  <a:cubicBezTo>
                    <a:pt x="84" y="63"/>
                    <a:pt x="87" y="65"/>
                    <a:pt x="90" y="68"/>
                  </a:cubicBezTo>
                  <a:cubicBezTo>
                    <a:pt x="87" y="71"/>
                    <a:pt x="85" y="73"/>
                    <a:pt x="82" y="76"/>
                  </a:cubicBezTo>
                  <a:cubicBezTo>
                    <a:pt x="79" y="73"/>
                    <a:pt x="76" y="70"/>
                    <a:pt x="73" y="67"/>
                  </a:cubicBezTo>
                  <a:close/>
                  <a:moveTo>
                    <a:pt x="71" y="47"/>
                  </a:moveTo>
                  <a:cubicBezTo>
                    <a:pt x="72" y="46"/>
                    <a:pt x="72" y="45"/>
                    <a:pt x="73" y="44"/>
                  </a:cubicBezTo>
                  <a:cubicBezTo>
                    <a:pt x="76" y="42"/>
                    <a:pt x="78" y="40"/>
                    <a:pt x="80" y="38"/>
                  </a:cubicBezTo>
                  <a:cubicBezTo>
                    <a:pt x="84" y="41"/>
                    <a:pt x="87" y="44"/>
                    <a:pt x="91" y="47"/>
                  </a:cubicBezTo>
                  <a:cubicBezTo>
                    <a:pt x="89" y="49"/>
                    <a:pt x="87" y="51"/>
                    <a:pt x="85" y="52"/>
                  </a:cubicBezTo>
                  <a:cubicBezTo>
                    <a:pt x="84" y="54"/>
                    <a:pt x="83" y="55"/>
                    <a:pt x="81" y="56"/>
                  </a:cubicBezTo>
                  <a:cubicBezTo>
                    <a:pt x="78" y="53"/>
                    <a:pt x="74" y="50"/>
                    <a:pt x="71" y="47"/>
                  </a:cubicBezTo>
                  <a:close/>
                  <a:moveTo>
                    <a:pt x="71" y="7"/>
                  </a:moveTo>
                  <a:cubicBezTo>
                    <a:pt x="73" y="8"/>
                    <a:pt x="75" y="10"/>
                    <a:pt x="77" y="12"/>
                  </a:cubicBezTo>
                  <a:cubicBezTo>
                    <a:pt x="78" y="13"/>
                    <a:pt x="79" y="14"/>
                    <a:pt x="81" y="16"/>
                  </a:cubicBezTo>
                  <a:cubicBezTo>
                    <a:pt x="77" y="19"/>
                    <a:pt x="74" y="22"/>
                    <a:pt x="70" y="25"/>
                  </a:cubicBezTo>
                  <a:cubicBezTo>
                    <a:pt x="67" y="22"/>
                    <a:pt x="64" y="19"/>
                    <a:pt x="61" y="16"/>
                  </a:cubicBezTo>
                  <a:cubicBezTo>
                    <a:pt x="64" y="13"/>
                    <a:pt x="68" y="10"/>
                    <a:pt x="71" y="7"/>
                  </a:cubicBezTo>
                  <a:close/>
                  <a:moveTo>
                    <a:pt x="68" y="27"/>
                  </a:moveTo>
                  <a:cubicBezTo>
                    <a:pt x="67" y="29"/>
                    <a:pt x="65" y="30"/>
                    <a:pt x="64" y="32"/>
                  </a:cubicBezTo>
                  <a:cubicBezTo>
                    <a:pt x="62" y="33"/>
                    <a:pt x="60" y="34"/>
                    <a:pt x="59" y="36"/>
                  </a:cubicBezTo>
                  <a:cubicBezTo>
                    <a:pt x="56" y="33"/>
                    <a:pt x="52" y="30"/>
                    <a:pt x="49" y="27"/>
                  </a:cubicBezTo>
                  <a:cubicBezTo>
                    <a:pt x="51" y="26"/>
                    <a:pt x="52" y="24"/>
                    <a:pt x="54" y="23"/>
                  </a:cubicBezTo>
                  <a:cubicBezTo>
                    <a:pt x="56" y="21"/>
                    <a:pt x="57" y="20"/>
                    <a:pt x="59" y="18"/>
                  </a:cubicBezTo>
                  <a:cubicBezTo>
                    <a:pt x="62" y="21"/>
                    <a:pt x="65" y="24"/>
                    <a:pt x="68" y="27"/>
                  </a:cubicBezTo>
                  <a:close/>
                  <a:moveTo>
                    <a:pt x="46" y="7"/>
                  </a:moveTo>
                  <a:cubicBezTo>
                    <a:pt x="50" y="10"/>
                    <a:pt x="53" y="13"/>
                    <a:pt x="57" y="17"/>
                  </a:cubicBezTo>
                  <a:cubicBezTo>
                    <a:pt x="55" y="18"/>
                    <a:pt x="54" y="19"/>
                    <a:pt x="52" y="21"/>
                  </a:cubicBezTo>
                  <a:cubicBezTo>
                    <a:pt x="51" y="22"/>
                    <a:pt x="49" y="24"/>
                    <a:pt x="47" y="25"/>
                  </a:cubicBezTo>
                  <a:cubicBezTo>
                    <a:pt x="44" y="22"/>
                    <a:pt x="40" y="19"/>
                    <a:pt x="37" y="16"/>
                  </a:cubicBezTo>
                  <a:cubicBezTo>
                    <a:pt x="40" y="13"/>
                    <a:pt x="43" y="10"/>
                    <a:pt x="46" y="7"/>
                  </a:cubicBezTo>
                  <a:close/>
                  <a:moveTo>
                    <a:pt x="35" y="17"/>
                  </a:moveTo>
                  <a:cubicBezTo>
                    <a:pt x="35" y="17"/>
                    <a:pt x="36" y="18"/>
                    <a:pt x="36" y="18"/>
                  </a:cubicBezTo>
                  <a:cubicBezTo>
                    <a:pt x="39" y="21"/>
                    <a:pt x="42" y="24"/>
                    <a:pt x="46" y="27"/>
                  </a:cubicBezTo>
                  <a:cubicBezTo>
                    <a:pt x="43" y="30"/>
                    <a:pt x="40" y="32"/>
                    <a:pt x="38" y="35"/>
                  </a:cubicBezTo>
                  <a:cubicBezTo>
                    <a:pt x="34" y="31"/>
                    <a:pt x="30" y="28"/>
                    <a:pt x="27" y="25"/>
                  </a:cubicBezTo>
                  <a:cubicBezTo>
                    <a:pt x="30" y="22"/>
                    <a:pt x="32" y="20"/>
                    <a:pt x="35" y="17"/>
                  </a:cubicBezTo>
                  <a:close/>
                  <a:moveTo>
                    <a:pt x="24" y="7"/>
                  </a:moveTo>
                  <a:cubicBezTo>
                    <a:pt x="27" y="10"/>
                    <a:pt x="30" y="13"/>
                    <a:pt x="33" y="16"/>
                  </a:cubicBezTo>
                  <a:cubicBezTo>
                    <a:pt x="31" y="18"/>
                    <a:pt x="28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2" y="20"/>
                    <a:pt x="19" y="17"/>
                    <a:pt x="16" y="14"/>
                  </a:cubicBezTo>
                  <a:cubicBezTo>
                    <a:pt x="18" y="12"/>
                    <a:pt x="21" y="9"/>
                    <a:pt x="24" y="7"/>
                  </a:cubicBezTo>
                  <a:close/>
                  <a:moveTo>
                    <a:pt x="3" y="26"/>
                  </a:moveTo>
                  <a:cubicBezTo>
                    <a:pt x="4" y="25"/>
                    <a:pt x="5" y="24"/>
                    <a:pt x="6" y="23"/>
                  </a:cubicBezTo>
                  <a:cubicBezTo>
                    <a:pt x="9" y="21"/>
                    <a:pt x="11" y="18"/>
                    <a:pt x="14" y="16"/>
                  </a:cubicBezTo>
                  <a:cubicBezTo>
                    <a:pt x="17" y="19"/>
                    <a:pt x="20" y="22"/>
                    <a:pt x="23" y="25"/>
                  </a:cubicBezTo>
                  <a:cubicBezTo>
                    <a:pt x="23" y="25"/>
                    <a:pt x="23" y="25"/>
                    <a:pt x="24" y="25"/>
                  </a:cubicBezTo>
                  <a:cubicBezTo>
                    <a:pt x="20" y="28"/>
                    <a:pt x="17" y="31"/>
                    <a:pt x="13" y="35"/>
                  </a:cubicBezTo>
                  <a:cubicBezTo>
                    <a:pt x="10" y="32"/>
                    <a:pt x="6" y="29"/>
                    <a:pt x="3" y="26"/>
                  </a:cubicBezTo>
                  <a:close/>
                  <a:moveTo>
                    <a:pt x="4" y="46"/>
                  </a:moveTo>
                  <a:cubicBezTo>
                    <a:pt x="7" y="43"/>
                    <a:pt x="10" y="41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7" y="41"/>
                    <a:pt x="20" y="44"/>
                    <a:pt x="24" y="48"/>
                  </a:cubicBezTo>
                  <a:cubicBezTo>
                    <a:pt x="20" y="50"/>
                    <a:pt x="17" y="53"/>
                    <a:pt x="14" y="56"/>
                  </a:cubicBezTo>
                  <a:cubicBezTo>
                    <a:pt x="11" y="53"/>
                    <a:pt x="7" y="49"/>
                    <a:pt x="4" y="46"/>
                  </a:cubicBezTo>
                  <a:close/>
                  <a:moveTo>
                    <a:pt x="10" y="73"/>
                  </a:moveTo>
                  <a:cubicBezTo>
                    <a:pt x="8" y="71"/>
                    <a:pt x="6" y="70"/>
                    <a:pt x="5" y="68"/>
                  </a:cubicBezTo>
                  <a:cubicBezTo>
                    <a:pt x="7" y="67"/>
                    <a:pt x="8" y="65"/>
                    <a:pt x="10" y="63"/>
                  </a:cubicBezTo>
                  <a:cubicBezTo>
                    <a:pt x="12" y="62"/>
                    <a:pt x="13" y="61"/>
                    <a:pt x="14" y="59"/>
                  </a:cubicBezTo>
                  <a:cubicBezTo>
                    <a:pt x="17" y="62"/>
                    <a:pt x="20" y="64"/>
                    <a:pt x="23" y="67"/>
                  </a:cubicBezTo>
                  <a:cubicBezTo>
                    <a:pt x="23" y="67"/>
                    <a:pt x="24" y="68"/>
                    <a:pt x="24" y="68"/>
                  </a:cubicBezTo>
                  <a:cubicBezTo>
                    <a:pt x="21" y="71"/>
                    <a:pt x="18" y="74"/>
                    <a:pt x="14" y="77"/>
                  </a:cubicBezTo>
                  <a:cubicBezTo>
                    <a:pt x="13" y="76"/>
                    <a:pt x="11" y="74"/>
                    <a:pt x="10" y="73"/>
                  </a:cubicBezTo>
                  <a:close/>
                  <a:moveTo>
                    <a:pt x="12" y="97"/>
                  </a:moveTo>
                  <a:cubicBezTo>
                    <a:pt x="9" y="95"/>
                    <a:pt x="6" y="92"/>
                    <a:pt x="3" y="90"/>
                  </a:cubicBezTo>
                  <a:cubicBezTo>
                    <a:pt x="7" y="87"/>
                    <a:pt x="11" y="83"/>
                    <a:pt x="14" y="80"/>
                  </a:cubicBezTo>
                  <a:cubicBezTo>
                    <a:pt x="17" y="83"/>
                    <a:pt x="20" y="85"/>
                    <a:pt x="22" y="88"/>
                  </a:cubicBezTo>
                  <a:cubicBezTo>
                    <a:pt x="19" y="91"/>
                    <a:pt x="15" y="94"/>
                    <a:pt x="12" y="97"/>
                  </a:cubicBezTo>
                  <a:close/>
                  <a:moveTo>
                    <a:pt x="24" y="86"/>
                  </a:moveTo>
                  <a:cubicBezTo>
                    <a:pt x="21" y="84"/>
                    <a:pt x="19" y="81"/>
                    <a:pt x="16" y="79"/>
                  </a:cubicBezTo>
                  <a:cubicBezTo>
                    <a:pt x="18" y="77"/>
                    <a:pt x="20" y="75"/>
                    <a:pt x="21" y="74"/>
                  </a:cubicBezTo>
                  <a:cubicBezTo>
                    <a:pt x="23" y="72"/>
                    <a:pt x="24" y="71"/>
                    <a:pt x="26" y="70"/>
                  </a:cubicBezTo>
                  <a:cubicBezTo>
                    <a:pt x="28" y="72"/>
                    <a:pt x="31" y="75"/>
                    <a:pt x="34" y="77"/>
                  </a:cubicBezTo>
                  <a:cubicBezTo>
                    <a:pt x="31" y="80"/>
                    <a:pt x="29" y="82"/>
                    <a:pt x="26" y="84"/>
                  </a:cubicBezTo>
                  <a:cubicBezTo>
                    <a:pt x="25" y="85"/>
                    <a:pt x="25" y="86"/>
                    <a:pt x="24" y="86"/>
                  </a:cubicBezTo>
                  <a:close/>
                  <a:moveTo>
                    <a:pt x="32" y="93"/>
                  </a:moveTo>
                  <a:cubicBezTo>
                    <a:pt x="30" y="91"/>
                    <a:pt x="28" y="90"/>
                    <a:pt x="26" y="88"/>
                  </a:cubicBezTo>
                  <a:cubicBezTo>
                    <a:pt x="27" y="87"/>
                    <a:pt x="27" y="87"/>
                    <a:pt x="28" y="86"/>
                  </a:cubicBezTo>
                  <a:cubicBezTo>
                    <a:pt x="31" y="84"/>
                    <a:pt x="33" y="81"/>
                    <a:pt x="36" y="79"/>
                  </a:cubicBezTo>
                  <a:cubicBezTo>
                    <a:pt x="39" y="82"/>
                    <a:pt x="43" y="85"/>
                    <a:pt x="46" y="89"/>
                  </a:cubicBezTo>
                  <a:cubicBezTo>
                    <a:pt x="43" y="92"/>
                    <a:pt x="40" y="95"/>
                    <a:pt x="37" y="98"/>
                  </a:cubicBezTo>
                  <a:cubicBezTo>
                    <a:pt x="35" y="96"/>
                    <a:pt x="33" y="95"/>
                    <a:pt x="32" y="93"/>
                  </a:cubicBezTo>
                  <a:close/>
                  <a:moveTo>
                    <a:pt x="49" y="106"/>
                  </a:moveTo>
                  <a:cubicBezTo>
                    <a:pt x="48" y="107"/>
                    <a:pt x="48" y="107"/>
                    <a:pt x="47" y="108"/>
                  </a:cubicBezTo>
                  <a:cubicBezTo>
                    <a:pt x="44" y="105"/>
                    <a:pt x="41" y="102"/>
                    <a:pt x="38" y="99"/>
                  </a:cubicBezTo>
                  <a:cubicBezTo>
                    <a:pt x="40" y="97"/>
                    <a:pt x="42" y="96"/>
                    <a:pt x="43" y="94"/>
                  </a:cubicBezTo>
                  <a:cubicBezTo>
                    <a:pt x="45" y="93"/>
                    <a:pt x="46" y="91"/>
                    <a:pt x="48" y="90"/>
                  </a:cubicBezTo>
                  <a:cubicBezTo>
                    <a:pt x="51" y="93"/>
                    <a:pt x="54" y="96"/>
                    <a:pt x="57" y="99"/>
                  </a:cubicBezTo>
                  <a:cubicBezTo>
                    <a:pt x="54" y="101"/>
                    <a:pt x="52" y="104"/>
                    <a:pt x="49" y="106"/>
                  </a:cubicBezTo>
                  <a:close/>
                  <a:moveTo>
                    <a:pt x="59" y="97"/>
                  </a:moveTo>
                  <a:cubicBezTo>
                    <a:pt x="56" y="94"/>
                    <a:pt x="53" y="91"/>
                    <a:pt x="49" y="89"/>
                  </a:cubicBezTo>
                  <a:cubicBezTo>
                    <a:pt x="53" y="86"/>
                    <a:pt x="56" y="83"/>
                    <a:pt x="59" y="80"/>
                  </a:cubicBezTo>
                  <a:cubicBezTo>
                    <a:pt x="62" y="83"/>
                    <a:pt x="65" y="86"/>
                    <a:pt x="68" y="89"/>
                  </a:cubicBezTo>
                  <a:cubicBezTo>
                    <a:pt x="65" y="91"/>
                    <a:pt x="62" y="94"/>
                    <a:pt x="59" y="97"/>
                  </a:cubicBezTo>
                  <a:close/>
                  <a:moveTo>
                    <a:pt x="70" y="108"/>
                  </a:moveTo>
                  <a:cubicBezTo>
                    <a:pt x="70" y="108"/>
                    <a:pt x="70" y="108"/>
                    <a:pt x="70" y="108"/>
                  </a:cubicBezTo>
                  <a:cubicBezTo>
                    <a:pt x="67" y="105"/>
                    <a:pt x="64" y="102"/>
                    <a:pt x="60" y="99"/>
                  </a:cubicBezTo>
                  <a:cubicBezTo>
                    <a:pt x="64" y="96"/>
                    <a:pt x="67" y="93"/>
                    <a:pt x="70" y="90"/>
                  </a:cubicBezTo>
                  <a:cubicBezTo>
                    <a:pt x="73" y="93"/>
                    <a:pt x="76" y="96"/>
                    <a:pt x="79" y="99"/>
                  </a:cubicBezTo>
                  <a:cubicBezTo>
                    <a:pt x="79" y="99"/>
                    <a:pt x="80" y="99"/>
                    <a:pt x="80" y="99"/>
                  </a:cubicBezTo>
                  <a:cubicBezTo>
                    <a:pt x="77" y="102"/>
                    <a:pt x="73" y="105"/>
                    <a:pt x="70" y="108"/>
                  </a:cubicBezTo>
                  <a:close/>
                  <a:moveTo>
                    <a:pt x="81" y="98"/>
                  </a:moveTo>
                  <a:cubicBezTo>
                    <a:pt x="81" y="98"/>
                    <a:pt x="81" y="98"/>
                    <a:pt x="81" y="97"/>
                  </a:cubicBezTo>
                  <a:cubicBezTo>
                    <a:pt x="78" y="95"/>
                    <a:pt x="75" y="92"/>
                    <a:pt x="72" y="89"/>
                  </a:cubicBezTo>
                  <a:cubicBezTo>
                    <a:pt x="72" y="88"/>
                    <a:pt x="73" y="88"/>
                    <a:pt x="73" y="87"/>
                  </a:cubicBezTo>
                  <a:cubicBezTo>
                    <a:pt x="76" y="84"/>
                    <a:pt x="79" y="82"/>
                    <a:pt x="82" y="79"/>
                  </a:cubicBezTo>
                  <a:cubicBezTo>
                    <a:pt x="85" y="82"/>
                    <a:pt x="89" y="85"/>
                    <a:pt x="92" y="88"/>
                  </a:cubicBezTo>
                  <a:cubicBezTo>
                    <a:pt x="88" y="91"/>
                    <a:pt x="85" y="94"/>
                    <a:pt x="81" y="98"/>
                  </a:cubicBezTo>
                  <a:close/>
                  <a:moveTo>
                    <a:pt x="102" y="79"/>
                  </a:moveTo>
                  <a:cubicBezTo>
                    <a:pt x="99" y="81"/>
                    <a:pt x="96" y="84"/>
                    <a:pt x="93" y="86"/>
                  </a:cubicBezTo>
                  <a:cubicBezTo>
                    <a:pt x="90" y="83"/>
                    <a:pt x="87" y="80"/>
                    <a:pt x="84" y="77"/>
                  </a:cubicBezTo>
                  <a:cubicBezTo>
                    <a:pt x="86" y="75"/>
                    <a:pt x="89" y="72"/>
                    <a:pt x="92" y="70"/>
                  </a:cubicBezTo>
                  <a:cubicBezTo>
                    <a:pt x="95" y="73"/>
                    <a:pt x="98" y="76"/>
                    <a:pt x="102" y="79"/>
                  </a:cubicBezTo>
                  <a:close/>
                  <a:moveTo>
                    <a:pt x="102" y="58"/>
                  </a:moveTo>
                  <a:cubicBezTo>
                    <a:pt x="99" y="60"/>
                    <a:pt x="97" y="62"/>
                    <a:pt x="95" y="64"/>
                  </a:cubicBezTo>
                  <a:cubicBezTo>
                    <a:pt x="94" y="65"/>
                    <a:pt x="93" y="66"/>
                    <a:pt x="92" y="67"/>
                  </a:cubicBezTo>
                  <a:cubicBezTo>
                    <a:pt x="89" y="64"/>
                    <a:pt x="86" y="61"/>
                    <a:pt x="83" y="58"/>
                  </a:cubicBezTo>
                  <a:cubicBezTo>
                    <a:pt x="84" y="57"/>
                    <a:pt x="86" y="55"/>
                    <a:pt x="87" y="54"/>
                  </a:cubicBezTo>
                  <a:cubicBezTo>
                    <a:pt x="89" y="52"/>
                    <a:pt x="91" y="51"/>
                    <a:pt x="92" y="49"/>
                  </a:cubicBezTo>
                  <a:cubicBezTo>
                    <a:pt x="96" y="52"/>
                    <a:pt x="99" y="55"/>
                    <a:pt x="102" y="58"/>
                  </a:cubicBezTo>
                  <a:close/>
                  <a:moveTo>
                    <a:pt x="99" y="33"/>
                  </a:moveTo>
                  <a:cubicBezTo>
                    <a:pt x="100" y="34"/>
                    <a:pt x="102" y="35"/>
                    <a:pt x="103" y="36"/>
                  </a:cubicBezTo>
                  <a:cubicBezTo>
                    <a:pt x="99" y="39"/>
                    <a:pt x="96" y="43"/>
                    <a:pt x="92" y="46"/>
                  </a:cubicBezTo>
                  <a:cubicBezTo>
                    <a:pt x="89" y="43"/>
                    <a:pt x="85" y="39"/>
                    <a:pt x="82" y="36"/>
                  </a:cubicBezTo>
                  <a:cubicBezTo>
                    <a:pt x="85" y="33"/>
                    <a:pt x="89" y="30"/>
                    <a:pt x="92" y="26"/>
                  </a:cubicBezTo>
                  <a:cubicBezTo>
                    <a:pt x="95" y="28"/>
                    <a:pt x="97" y="31"/>
                    <a:pt x="99" y="33"/>
                  </a:cubicBezTo>
                  <a:close/>
                  <a:moveTo>
                    <a:pt x="93" y="23"/>
                  </a:moveTo>
                  <a:cubicBezTo>
                    <a:pt x="90" y="21"/>
                    <a:pt x="87" y="18"/>
                    <a:pt x="84" y="16"/>
                  </a:cubicBezTo>
                  <a:cubicBezTo>
                    <a:pt x="88" y="13"/>
                    <a:pt x="91" y="10"/>
                    <a:pt x="94" y="7"/>
                  </a:cubicBezTo>
                  <a:cubicBezTo>
                    <a:pt x="97" y="9"/>
                    <a:pt x="100" y="12"/>
                    <a:pt x="102" y="14"/>
                  </a:cubicBezTo>
                  <a:cubicBezTo>
                    <a:pt x="99" y="17"/>
                    <a:pt x="96" y="20"/>
                    <a:pt x="93" y="23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3933"/>
            <p:cNvSpPr/>
            <p:nvPr/>
          </p:nvSpPr>
          <p:spPr bwMode="auto">
            <a:xfrm>
              <a:off x="1012137" y="1849380"/>
              <a:ext cx="56418" cy="90269"/>
            </a:xfrm>
            <a:custGeom>
              <a:avLst/>
              <a:gdLst>
                <a:gd name="T0" fmla="*/ 18 w 21"/>
                <a:gd name="T1" fmla="*/ 16 h 34"/>
                <a:gd name="T2" fmla="*/ 18 w 21"/>
                <a:gd name="T3" fmla="*/ 16 h 34"/>
                <a:gd name="T4" fmla="*/ 11 w 21"/>
                <a:gd name="T5" fmla="*/ 0 h 34"/>
                <a:gd name="T6" fmla="*/ 4 w 21"/>
                <a:gd name="T7" fmla="*/ 16 h 34"/>
                <a:gd name="T8" fmla="*/ 4 w 21"/>
                <a:gd name="T9" fmla="*/ 16 h 34"/>
                <a:gd name="T10" fmla="*/ 0 w 21"/>
                <a:gd name="T11" fmla="*/ 24 h 34"/>
                <a:gd name="T12" fmla="*/ 11 w 21"/>
                <a:gd name="T13" fmla="*/ 34 h 34"/>
                <a:gd name="T14" fmla="*/ 21 w 21"/>
                <a:gd name="T15" fmla="*/ 24 h 34"/>
                <a:gd name="T16" fmla="*/ 18 w 21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4">
                  <a:moveTo>
                    <a:pt x="18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2" y="11"/>
                    <a:pt x="11" y="0"/>
                    <a:pt x="11" y="0"/>
                  </a:cubicBezTo>
                  <a:cubicBezTo>
                    <a:pt x="11" y="7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7"/>
                    <a:pt x="0" y="20"/>
                    <a:pt x="0" y="24"/>
                  </a:cubicBezTo>
                  <a:cubicBezTo>
                    <a:pt x="0" y="29"/>
                    <a:pt x="5" y="34"/>
                    <a:pt x="11" y="34"/>
                  </a:cubicBezTo>
                  <a:cubicBezTo>
                    <a:pt x="16" y="34"/>
                    <a:pt x="21" y="29"/>
                    <a:pt x="21" y="24"/>
                  </a:cubicBezTo>
                  <a:cubicBezTo>
                    <a:pt x="21" y="20"/>
                    <a:pt x="20" y="18"/>
                    <a:pt x="18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3934"/>
            <p:cNvSpPr/>
            <p:nvPr/>
          </p:nvSpPr>
          <p:spPr bwMode="auto">
            <a:xfrm>
              <a:off x="1287457" y="1849380"/>
              <a:ext cx="53032" cy="90269"/>
            </a:xfrm>
            <a:custGeom>
              <a:avLst/>
              <a:gdLst>
                <a:gd name="T0" fmla="*/ 17 w 20"/>
                <a:gd name="T1" fmla="*/ 16 h 34"/>
                <a:gd name="T2" fmla="*/ 17 w 20"/>
                <a:gd name="T3" fmla="*/ 16 h 34"/>
                <a:gd name="T4" fmla="*/ 10 w 20"/>
                <a:gd name="T5" fmla="*/ 0 h 34"/>
                <a:gd name="T6" fmla="*/ 3 w 20"/>
                <a:gd name="T7" fmla="*/ 16 h 34"/>
                <a:gd name="T8" fmla="*/ 3 w 20"/>
                <a:gd name="T9" fmla="*/ 16 h 34"/>
                <a:gd name="T10" fmla="*/ 0 w 20"/>
                <a:gd name="T11" fmla="*/ 24 h 34"/>
                <a:gd name="T12" fmla="*/ 10 w 20"/>
                <a:gd name="T13" fmla="*/ 34 h 34"/>
                <a:gd name="T14" fmla="*/ 20 w 20"/>
                <a:gd name="T15" fmla="*/ 24 h 34"/>
                <a:gd name="T16" fmla="*/ 17 w 20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7" y="16"/>
                  </a:moveTo>
                  <a:cubicBezTo>
                    <a:pt x="17" y="16"/>
                    <a:pt x="17" y="16"/>
                    <a:pt x="17" y="16"/>
                  </a:cubicBezTo>
                  <a:cubicBezTo>
                    <a:pt x="11" y="11"/>
                    <a:pt x="10" y="0"/>
                    <a:pt x="10" y="0"/>
                  </a:cubicBezTo>
                  <a:cubicBezTo>
                    <a:pt x="11" y="7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7"/>
                    <a:pt x="0" y="20"/>
                    <a:pt x="0" y="24"/>
                  </a:cubicBezTo>
                  <a:cubicBezTo>
                    <a:pt x="0" y="29"/>
                    <a:pt x="4" y="34"/>
                    <a:pt x="10" y="34"/>
                  </a:cubicBezTo>
                  <a:cubicBezTo>
                    <a:pt x="16" y="34"/>
                    <a:pt x="20" y="29"/>
                    <a:pt x="20" y="24"/>
                  </a:cubicBezTo>
                  <a:cubicBezTo>
                    <a:pt x="20" y="20"/>
                    <a:pt x="19" y="18"/>
                    <a:pt x="17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935"/>
            <p:cNvSpPr/>
            <p:nvPr/>
          </p:nvSpPr>
          <p:spPr bwMode="auto">
            <a:xfrm>
              <a:off x="1035833" y="1840353"/>
              <a:ext cx="283218" cy="62060"/>
            </a:xfrm>
            <a:custGeom>
              <a:avLst/>
              <a:gdLst>
                <a:gd name="T0" fmla="*/ 105 w 106"/>
                <a:gd name="T1" fmla="*/ 0 h 23"/>
                <a:gd name="T2" fmla="*/ 86 w 106"/>
                <a:gd name="T3" fmla="*/ 13 h 23"/>
                <a:gd name="T4" fmla="*/ 53 w 106"/>
                <a:gd name="T5" fmla="*/ 2 h 23"/>
                <a:gd name="T6" fmla="*/ 53 w 106"/>
                <a:gd name="T7" fmla="*/ 3 h 23"/>
                <a:gd name="T8" fmla="*/ 52 w 106"/>
                <a:gd name="T9" fmla="*/ 2 h 23"/>
                <a:gd name="T10" fmla="*/ 2 w 106"/>
                <a:gd name="T11" fmla="*/ 2 h 23"/>
                <a:gd name="T12" fmla="*/ 0 w 106"/>
                <a:gd name="T13" fmla="*/ 3 h 23"/>
                <a:gd name="T14" fmla="*/ 24 w 106"/>
                <a:gd name="T15" fmla="*/ 16 h 23"/>
                <a:gd name="T16" fmla="*/ 53 w 106"/>
                <a:gd name="T17" fmla="*/ 4 h 23"/>
                <a:gd name="T18" fmla="*/ 80 w 106"/>
                <a:gd name="T19" fmla="*/ 15 h 23"/>
                <a:gd name="T20" fmla="*/ 87 w 106"/>
                <a:gd name="T21" fmla="*/ 15 h 23"/>
                <a:gd name="T22" fmla="*/ 106 w 106"/>
                <a:gd name="T23" fmla="*/ 0 h 23"/>
                <a:gd name="T24" fmla="*/ 105 w 106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23">
                  <a:moveTo>
                    <a:pt x="105" y="0"/>
                  </a:moveTo>
                  <a:cubicBezTo>
                    <a:pt x="102" y="7"/>
                    <a:pt x="95" y="11"/>
                    <a:pt x="86" y="13"/>
                  </a:cubicBezTo>
                  <a:cubicBezTo>
                    <a:pt x="75" y="15"/>
                    <a:pt x="62" y="11"/>
                    <a:pt x="53" y="2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5" y="23"/>
                    <a:pt x="10" y="12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11"/>
                    <a:pt x="16" y="16"/>
                    <a:pt x="24" y="16"/>
                  </a:cubicBezTo>
                  <a:cubicBezTo>
                    <a:pt x="33" y="16"/>
                    <a:pt x="42" y="12"/>
                    <a:pt x="53" y="4"/>
                  </a:cubicBezTo>
                  <a:cubicBezTo>
                    <a:pt x="60" y="11"/>
                    <a:pt x="70" y="15"/>
                    <a:pt x="80" y="15"/>
                  </a:cubicBezTo>
                  <a:cubicBezTo>
                    <a:pt x="82" y="15"/>
                    <a:pt x="84" y="15"/>
                    <a:pt x="87" y="15"/>
                  </a:cubicBezTo>
                  <a:cubicBezTo>
                    <a:pt x="96" y="13"/>
                    <a:pt x="103" y="8"/>
                    <a:pt x="106" y="0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Rectangle 3936"/>
            <p:cNvSpPr>
              <a:spLocks noChangeArrowheads="1"/>
            </p:cNvSpPr>
            <p:nvPr/>
          </p:nvSpPr>
          <p:spPr bwMode="auto">
            <a:xfrm>
              <a:off x="1033577" y="1835840"/>
              <a:ext cx="293373" cy="18054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组合 4354"/>
          <p:cNvGrpSpPr/>
          <p:nvPr/>
        </p:nvGrpSpPr>
        <p:grpSpPr bwMode="auto">
          <a:xfrm>
            <a:off x="187325" y="2157413"/>
            <a:ext cx="3638550" cy="3286125"/>
            <a:chOff x="0" y="0"/>
            <a:chExt cx="3905248" cy="3526121"/>
          </a:xfrm>
        </p:grpSpPr>
        <p:sp>
          <p:nvSpPr>
            <p:cNvPr id="32" name="Freeform 3941"/>
            <p:cNvSpPr/>
            <p:nvPr/>
          </p:nvSpPr>
          <p:spPr bwMode="auto">
            <a:xfrm>
              <a:off x="0" y="13540"/>
              <a:ext cx="1814400" cy="2754324"/>
            </a:xfrm>
            <a:custGeom>
              <a:avLst/>
              <a:gdLst>
                <a:gd name="T0" fmla="*/ 660 w 680"/>
                <a:gd name="T1" fmla="*/ 1031 h 1031"/>
                <a:gd name="T2" fmla="*/ 680 w 680"/>
                <a:gd name="T3" fmla="*/ 0 h 1031"/>
                <a:gd name="T4" fmla="*/ 666 w 680"/>
                <a:gd name="T5" fmla="*/ 1 h 1031"/>
                <a:gd name="T6" fmla="*/ 652 w 680"/>
                <a:gd name="T7" fmla="*/ 4 h 1031"/>
                <a:gd name="T8" fmla="*/ 610 w 680"/>
                <a:gd name="T9" fmla="*/ 18 h 1031"/>
                <a:gd name="T10" fmla="*/ 618 w 680"/>
                <a:gd name="T11" fmla="*/ 1029 h 1031"/>
                <a:gd name="T12" fmla="*/ 621 w 680"/>
                <a:gd name="T13" fmla="*/ 1031 h 1031"/>
                <a:gd name="T14" fmla="*/ 660 w 680"/>
                <a:gd name="T15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0" h="1031">
                  <a:moveTo>
                    <a:pt x="660" y="1031"/>
                  </a:moveTo>
                  <a:cubicBezTo>
                    <a:pt x="627" y="972"/>
                    <a:pt x="266" y="300"/>
                    <a:pt x="680" y="0"/>
                  </a:cubicBezTo>
                  <a:cubicBezTo>
                    <a:pt x="680" y="0"/>
                    <a:pt x="674" y="0"/>
                    <a:pt x="666" y="1"/>
                  </a:cubicBezTo>
                  <a:cubicBezTo>
                    <a:pt x="662" y="2"/>
                    <a:pt x="657" y="3"/>
                    <a:pt x="652" y="4"/>
                  </a:cubicBezTo>
                  <a:cubicBezTo>
                    <a:pt x="638" y="7"/>
                    <a:pt x="621" y="11"/>
                    <a:pt x="610" y="18"/>
                  </a:cubicBezTo>
                  <a:cubicBezTo>
                    <a:pt x="610" y="18"/>
                    <a:pt x="0" y="327"/>
                    <a:pt x="618" y="1029"/>
                  </a:cubicBezTo>
                  <a:cubicBezTo>
                    <a:pt x="619" y="1029"/>
                    <a:pt x="620" y="1030"/>
                    <a:pt x="621" y="1031"/>
                  </a:cubicBezTo>
                  <a:lnTo>
                    <a:pt x="660" y="1031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937"/>
            <p:cNvSpPr/>
            <p:nvPr/>
          </p:nvSpPr>
          <p:spPr bwMode="auto">
            <a:xfrm>
              <a:off x="0" y="23696"/>
              <a:ext cx="1739929" cy="2738527"/>
            </a:xfrm>
            <a:custGeom>
              <a:avLst/>
              <a:gdLst>
                <a:gd name="T0" fmla="*/ 610 w 652"/>
                <a:gd name="T1" fmla="*/ 14 h 1025"/>
                <a:gd name="T2" fmla="*/ 652 w 652"/>
                <a:gd name="T3" fmla="*/ 0 h 1025"/>
                <a:gd name="T4" fmla="*/ 216 w 652"/>
                <a:gd name="T5" fmla="*/ 458 h 1025"/>
                <a:gd name="T6" fmla="*/ 618 w 652"/>
                <a:gd name="T7" fmla="*/ 1025 h 1025"/>
                <a:gd name="T8" fmla="*/ 610 w 652"/>
                <a:gd name="T9" fmla="*/ 14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1025">
                  <a:moveTo>
                    <a:pt x="610" y="14"/>
                  </a:moveTo>
                  <a:cubicBezTo>
                    <a:pt x="621" y="7"/>
                    <a:pt x="638" y="3"/>
                    <a:pt x="652" y="0"/>
                  </a:cubicBezTo>
                  <a:cubicBezTo>
                    <a:pt x="428" y="42"/>
                    <a:pt x="216" y="233"/>
                    <a:pt x="216" y="458"/>
                  </a:cubicBezTo>
                  <a:cubicBezTo>
                    <a:pt x="216" y="758"/>
                    <a:pt x="539" y="976"/>
                    <a:pt x="618" y="1025"/>
                  </a:cubicBezTo>
                  <a:cubicBezTo>
                    <a:pt x="0" y="323"/>
                    <a:pt x="610" y="14"/>
                    <a:pt x="610" y="14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938"/>
            <p:cNvSpPr/>
            <p:nvPr/>
          </p:nvSpPr>
          <p:spPr bwMode="auto">
            <a:xfrm>
              <a:off x="709737" y="0"/>
              <a:ext cx="1233295" cy="2767864"/>
            </a:xfrm>
            <a:custGeom>
              <a:avLst/>
              <a:gdLst>
                <a:gd name="T0" fmla="*/ 394 w 462"/>
                <a:gd name="T1" fmla="*/ 1036 h 1036"/>
                <a:gd name="T2" fmla="*/ 449 w 462"/>
                <a:gd name="T3" fmla="*/ 1035 h 1036"/>
                <a:gd name="T4" fmla="*/ 450 w 462"/>
                <a:gd name="T5" fmla="*/ 5 h 1036"/>
                <a:gd name="T6" fmla="*/ 462 w 462"/>
                <a:gd name="T7" fmla="*/ 0 h 1036"/>
                <a:gd name="T8" fmla="*/ 400 w 462"/>
                <a:gd name="T9" fmla="*/ 6 h 1036"/>
                <a:gd name="T10" fmla="*/ 414 w 462"/>
                <a:gd name="T11" fmla="*/ 5 h 1036"/>
                <a:gd name="T12" fmla="*/ 394 w 462"/>
                <a:gd name="T13" fmla="*/ 103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1036">
                  <a:moveTo>
                    <a:pt x="394" y="1036"/>
                  </a:moveTo>
                  <a:cubicBezTo>
                    <a:pt x="449" y="1035"/>
                    <a:pt x="449" y="1035"/>
                    <a:pt x="449" y="1035"/>
                  </a:cubicBezTo>
                  <a:cubicBezTo>
                    <a:pt x="229" y="332"/>
                    <a:pt x="450" y="5"/>
                    <a:pt x="450" y="5"/>
                  </a:cubicBezTo>
                  <a:cubicBezTo>
                    <a:pt x="454" y="3"/>
                    <a:pt x="458" y="2"/>
                    <a:pt x="462" y="0"/>
                  </a:cubicBezTo>
                  <a:cubicBezTo>
                    <a:pt x="442" y="1"/>
                    <a:pt x="421" y="3"/>
                    <a:pt x="400" y="6"/>
                  </a:cubicBezTo>
                  <a:cubicBezTo>
                    <a:pt x="408" y="5"/>
                    <a:pt x="414" y="5"/>
                    <a:pt x="414" y="5"/>
                  </a:cubicBezTo>
                  <a:cubicBezTo>
                    <a:pt x="0" y="305"/>
                    <a:pt x="361" y="977"/>
                    <a:pt x="394" y="103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939"/>
            <p:cNvSpPr/>
            <p:nvPr/>
          </p:nvSpPr>
          <p:spPr bwMode="auto">
            <a:xfrm>
              <a:off x="2081821" y="5642"/>
              <a:ext cx="1268275" cy="2758837"/>
            </a:xfrm>
            <a:custGeom>
              <a:avLst/>
              <a:gdLst>
                <a:gd name="T0" fmla="*/ 13 w 475"/>
                <a:gd name="T1" fmla="*/ 1033 h 1033"/>
                <a:gd name="T2" fmla="*/ 68 w 475"/>
                <a:gd name="T3" fmla="*/ 1033 h 1033"/>
                <a:gd name="T4" fmla="*/ 62 w 475"/>
                <a:gd name="T5" fmla="*/ 9 h 1033"/>
                <a:gd name="T6" fmla="*/ 66 w 475"/>
                <a:gd name="T7" fmla="*/ 9 h 1033"/>
                <a:gd name="T8" fmla="*/ 0 w 475"/>
                <a:gd name="T9" fmla="*/ 0 h 1033"/>
                <a:gd name="T10" fmla="*/ 1 w 475"/>
                <a:gd name="T11" fmla="*/ 0 h 1033"/>
                <a:gd name="T12" fmla="*/ 13 w 475"/>
                <a:gd name="T13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1033">
                  <a:moveTo>
                    <a:pt x="13" y="1033"/>
                  </a:moveTo>
                  <a:cubicBezTo>
                    <a:pt x="68" y="1033"/>
                    <a:pt x="68" y="1033"/>
                    <a:pt x="68" y="1033"/>
                  </a:cubicBezTo>
                  <a:cubicBezTo>
                    <a:pt x="103" y="973"/>
                    <a:pt x="475" y="309"/>
                    <a:pt x="62" y="9"/>
                  </a:cubicBezTo>
                  <a:cubicBezTo>
                    <a:pt x="62" y="9"/>
                    <a:pt x="62" y="9"/>
                    <a:pt x="66" y="9"/>
                  </a:cubicBezTo>
                  <a:cubicBezTo>
                    <a:pt x="44" y="4"/>
                    <a:pt x="22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80" y="306"/>
                    <a:pt x="22" y="993"/>
                    <a:pt x="13" y="103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940"/>
            <p:cNvSpPr/>
            <p:nvPr/>
          </p:nvSpPr>
          <p:spPr bwMode="auto">
            <a:xfrm>
              <a:off x="2380836" y="72215"/>
              <a:ext cx="1524412" cy="2679852"/>
            </a:xfrm>
            <a:custGeom>
              <a:avLst/>
              <a:gdLst>
                <a:gd name="T0" fmla="*/ 0 w 571"/>
                <a:gd name="T1" fmla="*/ 1003 h 1003"/>
                <a:gd name="T2" fmla="*/ 388 w 571"/>
                <a:gd name="T3" fmla="*/ 440 h 1003"/>
                <a:gd name="T4" fmla="*/ 14 w 571"/>
                <a:gd name="T5" fmla="*/ 0 h 1003"/>
                <a:gd name="T6" fmla="*/ 0 w 571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1" h="1003">
                  <a:moveTo>
                    <a:pt x="0" y="1003"/>
                  </a:moveTo>
                  <a:cubicBezTo>
                    <a:pt x="81" y="947"/>
                    <a:pt x="382" y="719"/>
                    <a:pt x="388" y="440"/>
                  </a:cubicBezTo>
                  <a:cubicBezTo>
                    <a:pt x="392" y="239"/>
                    <a:pt x="214" y="64"/>
                    <a:pt x="14" y="0"/>
                  </a:cubicBezTo>
                  <a:cubicBezTo>
                    <a:pt x="84" y="40"/>
                    <a:pt x="571" y="352"/>
                    <a:pt x="0" y="100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942"/>
            <p:cNvSpPr/>
            <p:nvPr/>
          </p:nvSpPr>
          <p:spPr bwMode="auto">
            <a:xfrm>
              <a:off x="2247689" y="29337"/>
              <a:ext cx="1657558" cy="2738527"/>
            </a:xfrm>
            <a:custGeom>
              <a:avLst/>
              <a:gdLst>
                <a:gd name="T0" fmla="*/ 0 w 621"/>
                <a:gd name="T1" fmla="*/ 0 h 1025"/>
                <a:gd name="T2" fmla="*/ 6 w 621"/>
                <a:gd name="T3" fmla="*/ 1024 h 1025"/>
                <a:gd name="T4" fmla="*/ 43 w 621"/>
                <a:gd name="T5" fmla="*/ 1024 h 1025"/>
                <a:gd name="T6" fmla="*/ 42 w 621"/>
                <a:gd name="T7" fmla="*/ 1025 h 1025"/>
                <a:gd name="T8" fmla="*/ 50 w 621"/>
                <a:gd name="T9" fmla="*/ 1019 h 1025"/>
                <a:gd name="T10" fmla="*/ 64 w 621"/>
                <a:gd name="T11" fmla="*/ 16 h 1025"/>
                <a:gd name="T12" fmla="*/ 4 w 621"/>
                <a:gd name="T13" fmla="*/ 0 h 1025"/>
                <a:gd name="T14" fmla="*/ 0 w 621"/>
                <a:gd name="T15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1" h="1025">
                  <a:moveTo>
                    <a:pt x="0" y="0"/>
                  </a:moveTo>
                  <a:cubicBezTo>
                    <a:pt x="413" y="300"/>
                    <a:pt x="41" y="964"/>
                    <a:pt x="6" y="1024"/>
                  </a:cubicBezTo>
                  <a:cubicBezTo>
                    <a:pt x="43" y="1024"/>
                    <a:pt x="43" y="1024"/>
                    <a:pt x="43" y="1024"/>
                  </a:cubicBezTo>
                  <a:cubicBezTo>
                    <a:pt x="42" y="1025"/>
                    <a:pt x="42" y="1025"/>
                    <a:pt x="42" y="1025"/>
                  </a:cubicBezTo>
                  <a:cubicBezTo>
                    <a:pt x="45" y="1023"/>
                    <a:pt x="47" y="1021"/>
                    <a:pt x="50" y="1019"/>
                  </a:cubicBezTo>
                  <a:cubicBezTo>
                    <a:pt x="621" y="368"/>
                    <a:pt x="134" y="56"/>
                    <a:pt x="64" y="16"/>
                  </a:cubicBezTo>
                  <a:cubicBezTo>
                    <a:pt x="44" y="9"/>
                    <a:pt x="24" y="4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943"/>
            <p:cNvSpPr/>
            <p:nvPr/>
          </p:nvSpPr>
          <p:spPr bwMode="auto">
            <a:xfrm>
              <a:off x="1321307" y="0"/>
              <a:ext cx="1241194" cy="2764479"/>
            </a:xfrm>
            <a:custGeom>
              <a:avLst/>
              <a:gdLst>
                <a:gd name="T0" fmla="*/ 220 w 465"/>
                <a:gd name="T1" fmla="*/ 1035 h 1035"/>
                <a:gd name="T2" fmla="*/ 298 w 465"/>
                <a:gd name="T3" fmla="*/ 1035 h 1035"/>
                <a:gd name="T4" fmla="*/ 286 w 465"/>
                <a:gd name="T5" fmla="*/ 2 h 1035"/>
                <a:gd name="T6" fmla="*/ 285 w 465"/>
                <a:gd name="T7" fmla="*/ 2 h 1035"/>
                <a:gd name="T8" fmla="*/ 248 w 465"/>
                <a:gd name="T9" fmla="*/ 0 h 1035"/>
                <a:gd name="T10" fmla="*/ 233 w 465"/>
                <a:gd name="T11" fmla="*/ 0 h 1035"/>
                <a:gd name="T12" fmla="*/ 221 w 465"/>
                <a:gd name="T13" fmla="*/ 5 h 1035"/>
                <a:gd name="T14" fmla="*/ 220 w 465"/>
                <a:gd name="T1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1035">
                  <a:moveTo>
                    <a:pt x="220" y="1035"/>
                  </a:moveTo>
                  <a:cubicBezTo>
                    <a:pt x="298" y="1035"/>
                    <a:pt x="298" y="1035"/>
                    <a:pt x="298" y="1035"/>
                  </a:cubicBezTo>
                  <a:cubicBezTo>
                    <a:pt x="307" y="995"/>
                    <a:pt x="465" y="308"/>
                    <a:pt x="286" y="2"/>
                  </a:cubicBezTo>
                  <a:cubicBezTo>
                    <a:pt x="286" y="2"/>
                    <a:pt x="285" y="2"/>
                    <a:pt x="285" y="2"/>
                  </a:cubicBezTo>
                  <a:cubicBezTo>
                    <a:pt x="272" y="1"/>
                    <a:pt x="260" y="0"/>
                    <a:pt x="248" y="0"/>
                  </a:cubicBezTo>
                  <a:cubicBezTo>
                    <a:pt x="243" y="0"/>
                    <a:pt x="238" y="0"/>
                    <a:pt x="233" y="0"/>
                  </a:cubicBezTo>
                  <a:cubicBezTo>
                    <a:pt x="229" y="2"/>
                    <a:pt x="225" y="3"/>
                    <a:pt x="221" y="5"/>
                  </a:cubicBezTo>
                  <a:cubicBezTo>
                    <a:pt x="221" y="5"/>
                    <a:pt x="0" y="332"/>
                    <a:pt x="220" y="1035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944"/>
            <p:cNvSpPr/>
            <p:nvPr/>
          </p:nvSpPr>
          <p:spPr bwMode="auto">
            <a:xfrm>
              <a:off x="2231892" y="2767864"/>
              <a:ext cx="133146" cy="400568"/>
            </a:xfrm>
            <a:custGeom>
              <a:avLst/>
              <a:gdLst>
                <a:gd name="T0" fmla="*/ 118 w 118"/>
                <a:gd name="T1" fmla="*/ 2 h 355"/>
                <a:gd name="T2" fmla="*/ 111 w 118"/>
                <a:gd name="T3" fmla="*/ 2 h 355"/>
                <a:gd name="T4" fmla="*/ 0 w 118"/>
                <a:gd name="T5" fmla="*/ 355 h 355"/>
                <a:gd name="T6" fmla="*/ 7 w 118"/>
                <a:gd name="T7" fmla="*/ 355 h 355"/>
                <a:gd name="T8" fmla="*/ 118 w 118"/>
                <a:gd name="T9" fmla="*/ 0 h 355"/>
                <a:gd name="T10" fmla="*/ 118 w 118"/>
                <a:gd name="T11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355">
                  <a:moveTo>
                    <a:pt x="118" y="2"/>
                  </a:moveTo>
                  <a:lnTo>
                    <a:pt x="111" y="2"/>
                  </a:lnTo>
                  <a:lnTo>
                    <a:pt x="0" y="355"/>
                  </a:lnTo>
                  <a:lnTo>
                    <a:pt x="7" y="355"/>
                  </a:lnTo>
                  <a:lnTo>
                    <a:pt x="118" y="0"/>
                  </a:lnTo>
                  <a:lnTo>
                    <a:pt x="118" y="2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945"/>
            <p:cNvSpPr/>
            <p:nvPr/>
          </p:nvSpPr>
          <p:spPr bwMode="auto">
            <a:xfrm>
              <a:off x="1663200" y="2775762"/>
              <a:ext cx="129761" cy="398311"/>
            </a:xfrm>
            <a:custGeom>
              <a:avLst/>
              <a:gdLst>
                <a:gd name="T0" fmla="*/ 4 w 115"/>
                <a:gd name="T1" fmla="*/ 0 h 353"/>
                <a:gd name="T2" fmla="*/ 0 w 115"/>
                <a:gd name="T3" fmla="*/ 0 h 353"/>
                <a:gd name="T4" fmla="*/ 108 w 115"/>
                <a:gd name="T5" fmla="*/ 353 h 353"/>
                <a:gd name="T6" fmla="*/ 115 w 115"/>
                <a:gd name="T7" fmla="*/ 353 h 353"/>
                <a:gd name="T8" fmla="*/ 4 w 115"/>
                <a:gd name="T9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353">
                  <a:moveTo>
                    <a:pt x="4" y="0"/>
                  </a:moveTo>
                  <a:lnTo>
                    <a:pt x="0" y="0"/>
                  </a:lnTo>
                  <a:lnTo>
                    <a:pt x="108" y="353"/>
                  </a:lnTo>
                  <a:lnTo>
                    <a:pt x="115" y="35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Rectangle 3946"/>
            <p:cNvSpPr>
              <a:spLocks noChangeArrowheads="1"/>
            </p:cNvSpPr>
            <p:nvPr/>
          </p:nvSpPr>
          <p:spPr bwMode="auto">
            <a:xfrm>
              <a:off x="2003964" y="2770121"/>
              <a:ext cx="5641" cy="400568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2" name="Freeform 3947"/>
            <p:cNvSpPr/>
            <p:nvPr/>
          </p:nvSpPr>
          <p:spPr bwMode="auto">
            <a:xfrm>
              <a:off x="1524412" y="2682109"/>
              <a:ext cx="957976" cy="187308"/>
            </a:xfrm>
            <a:custGeom>
              <a:avLst/>
              <a:gdLst>
                <a:gd name="T0" fmla="*/ 714 w 849"/>
                <a:gd name="T1" fmla="*/ 166 h 166"/>
                <a:gd name="T2" fmla="*/ 146 w 849"/>
                <a:gd name="T3" fmla="*/ 166 h 166"/>
                <a:gd name="T4" fmla="*/ 0 w 849"/>
                <a:gd name="T5" fmla="*/ 0 h 166"/>
                <a:gd name="T6" fmla="*/ 849 w 849"/>
                <a:gd name="T7" fmla="*/ 0 h 166"/>
                <a:gd name="T8" fmla="*/ 714 w 849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9" h="166">
                  <a:moveTo>
                    <a:pt x="714" y="166"/>
                  </a:moveTo>
                  <a:lnTo>
                    <a:pt x="146" y="166"/>
                  </a:lnTo>
                  <a:lnTo>
                    <a:pt x="0" y="0"/>
                  </a:lnTo>
                  <a:lnTo>
                    <a:pt x="849" y="0"/>
                  </a:lnTo>
                  <a:lnTo>
                    <a:pt x="714" y="166"/>
                  </a:lnTo>
                  <a:close/>
                </a:path>
              </a:pathLst>
            </a:custGeom>
            <a:solidFill>
              <a:srgbClr val="BD4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3948"/>
            <p:cNvSpPr>
              <a:spLocks noEditPoints="1"/>
            </p:cNvSpPr>
            <p:nvPr/>
          </p:nvSpPr>
          <p:spPr bwMode="auto">
            <a:xfrm>
              <a:off x="1553749" y="2713703"/>
              <a:ext cx="891403" cy="9027"/>
            </a:xfrm>
            <a:custGeom>
              <a:avLst/>
              <a:gdLst>
                <a:gd name="T0" fmla="*/ 302 w 790"/>
                <a:gd name="T1" fmla="*/ 0 h 8"/>
                <a:gd name="T2" fmla="*/ 340 w 790"/>
                <a:gd name="T3" fmla="*/ 0 h 8"/>
                <a:gd name="T4" fmla="*/ 340 w 790"/>
                <a:gd name="T5" fmla="*/ 8 h 8"/>
                <a:gd name="T6" fmla="*/ 302 w 790"/>
                <a:gd name="T7" fmla="*/ 8 h 8"/>
                <a:gd name="T8" fmla="*/ 302 w 790"/>
                <a:gd name="T9" fmla="*/ 0 h 8"/>
                <a:gd name="T10" fmla="*/ 227 w 790"/>
                <a:gd name="T11" fmla="*/ 8 h 8"/>
                <a:gd name="T12" fmla="*/ 265 w 790"/>
                <a:gd name="T13" fmla="*/ 8 h 8"/>
                <a:gd name="T14" fmla="*/ 265 w 790"/>
                <a:gd name="T15" fmla="*/ 0 h 8"/>
                <a:gd name="T16" fmla="*/ 227 w 790"/>
                <a:gd name="T17" fmla="*/ 0 h 8"/>
                <a:gd name="T18" fmla="*/ 227 w 790"/>
                <a:gd name="T19" fmla="*/ 8 h 8"/>
                <a:gd name="T20" fmla="*/ 151 w 790"/>
                <a:gd name="T21" fmla="*/ 8 h 8"/>
                <a:gd name="T22" fmla="*/ 189 w 790"/>
                <a:gd name="T23" fmla="*/ 8 h 8"/>
                <a:gd name="T24" fmla="*/ 189 w 790"/>
                <a:gd name="T25" fmla="*/ 0 h 8"/>
                <a:gd name="T26" fmla="*/ 151 w 790"/>
                <a:gd name="T27" fmla="*/ 0 h 8"/>
                <a:gd name="T28" fmla="*/ 151 w 790"/>
                <a:gd name="T29" fmla="*/ 8 h 8"/>
                <a:gd name="T30" fmla="*/ 378 w 790"/>
                <a:gd name="T31" fmla="*/ 8 h 8"/>
                <a:gd name="T32" fmla="*/ 416 w 790"/>
                <a:gd name="T33" fmla="*/ 8 h 8"/>
                <a:gd name="T34" fmla="*/ 416 w 790"/>
                <a:gd name="T35" fmla="*/ 0 h 8"/>
                <a:gd name="T36" fmla="*/ 378 w 790"/>
                <a:gd name="T37" fmla="*/ 0 h 8"/>
                <a:gd name="T38" fmla="*/ 378 w 790"/>
                <a:gd name="T39" fmla="*/ 8 h 8"/>
                <a:gd name="T40" fmla="*/ 0 w 790"/>
                <a:gd name="T41" fmla="*/ 8 h 8"/>
                <a:gd name="T42" fmla="*/ 37 w 790"/>
                <a:gd name="T43" fmla="*/ 8 h 8"/>
                <a:gd name="T44" fmla="*/ 37 w 790"/>
                <a:gd name="T45" fmla="*/ 0 h 8"/>
                <a:gd name="T46" fmla="*/ 0 w 790"/>
                <a:gd name="T47" fmla="*/ 0 h 8"/>
                <a:gd name="T48" fmla="*/ 0 w 790"/>
                <a:gd name="T49" fmla="*/ 8 h 8"/>
                <a:gd name="T50" fmla="*/ 75 w 790"/>
                <a:gd name="T51" fmla="*/ 8 h 8"/>
                <a:gd name="T52" fmla="*/ 113 w 790"/>
                <a:gd name="T53" fmla="*/ 8 h 8"/>
                <a:gd name="T54" fmla="*/ 113 w 790"/>
                <a:gd name="T55" fmla="*/ 0 h 8"/>
                <a:gd name="T56" fmla="*/ 75 w 790"/>
                <a:gd name="T57" fmla="*/ 0 h 8"/>
                <a:gd name="T58" fmla="*/ 75 w 790"/>
                <a:gd name="T59" fmla="*/ 8 h 8"/>
                <a:gd name="T60" fmla="*/ 681 w 790"/>
                <a:gd name="T61" fmla="*/ 8 h 8"/>
                <a:gd name="T62" fmla="*/ 719 w 790"/>
                <a:gd name="T63" fmla="*/ 8 h 8"/>
                <a:gd name="T64" fmla="*/ 719 w 790"/>
                <a:gd name="T65" fmla="*/ 0 h 8"/>
                <a:gd name="T66" fmla="*/ 681 w 790"/>
                <a:gd name="T67" fmla="*/ 0 h 8"/>
                <a:gd name="T68" fmla="*/ 681 w 790"/>
                <a:gd name="T69" fmla="*/ 8 h 8"/>
                <a:gd name="T70" fmla="*/ 454 w 790"/>
                <a:gd name="T71" fmla="*/ 8 h 8"/>
                <a:gd name="T72" fmla="*/ 492 w 790"/>
                <a:gd name="T73" fmla="*/ 8 h 8"/>
                <a:gd name="T74" fmla="*/ 492 w 790"/>
                <a:gd name="T75" fmla="*/ 0 h 8"/>
                <a:gd name="T76" fmla="*/ 454 w 790"/>
                <a:gd name="T77" fmla="*/ 0 h 8"/>
                <a:gd name="T78" fmla="*/ 454 w 790"/>
                <a:gd name="T79" fmla="*/ 8 h 8"/>
                <a:gd name="T80" fmla="*/ 757 w 790"/>
                <a:gd name="T81" fmla="*/ 0 h 8"/>
                <a:gd name="T82" fmla="*/ 757 w 790"/>
                <a:gd name="T83" fmla="*/ 8 h 8"/>
                <a:gd name="T84" fmla="*/ 790 w 790"/>
                <a:gd name="T85" fmla="*/ 8 h 8"/>
                <a:gd name="T86" fmla="*/ 790 w 790"/>
                <a:gd name="T87" fmla="*/ 0 h 8"/>
                <a:gd name="T88" fmla="*/ 757 w 790"/>
                <a:gd name="T89" fmla="*/ 0 h 8"/>
                <a:gd name="T90" fmla="*/ 530 w 790"/>
                <a:gd name="T91" fmla="*/ 8 h 8"/>
                <a:gd name="T92" fmla="*/ 567 w 790"/>
                <a:gd name="T93" fmla="*/ 8 h 8"/>
                <a:gd name="T94" fmla="*/ 567 w 790"/>
                <a:gd name="T95" fmla="*/ 0 h 8"/>
                <a:gd name="T96" fmla="*/ 530 w 790"/>
                <a:gd name="T97" fmla="*/ 0 h 8"/>
                <a:gd name="T98" fmla="*/ 530 w 790"/>
                <a:gd name="T99" fmla="*/ 8 h 8"/>
                <a:gd name="T100" fmla="*/ 605 w 790"/>
                <a:gd name="T101" fmla="*/ 8 h 8"/>
                <a:gd name="T102" fmla="*/ 643 w 790"/>
                <a:gd name="T103" fmla="*/ 8 h 8"/>
                <a:gd name="T104" fmla="*/ 643 w 790"/>
                <a:gd name="T105" fmla="*/ 0 h 8"/>
                <a:gd name="T106" fmla="*/ 605 w 790"/>
                <a:gd name="T107" fmla="*/ 0 h 8"/>
                <a:gd name="T108" fmla="*/ 605 w 790"/>
                <a:gd name="T10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90" h="8">
                  <a:moveTo>
                    <a:pt x="302" y="0"/>
                  </a:moveTo>
                  <a:lnTo>
                    <a:pt x="340" y="0"/>
                  </a:lnTo>
                  <a:lnTo>
                    <a:pt x="340" y="8"/>
                  </a:lnTo>
                  <a:lnTo>
                    <a:pt x="302" y="8"/>
                  </a:lnTo>
                  <a:lnTo>
                    <a:pt x="302" y="0"/>
                  </a:lnTo>
                  <a:close/>
                  <a:moveTo>
                    <a:pt x="227" y="8"/>
                  </a:moveTo>
                  <a:lnTo>
                    <a:pt x="265" y="8"/>
                  </a:lnTo>
                  <a:lnTo>
                    <a:pt x="265" y="0"/>
                  </a:lnTo>
                  <a:lnTo>
                    <a:pt x="227" y="0"/>
                  </a:lnTo>
                  <a:lnTo>
                    <a:pt x="227" y="8"/>
                  </a:lnTo>
                  <a:close/>
                  <a:moveTo>
                    <a:pt x="151" y="8"/>
                  </a:moveTo>
                  <a:lnTo>
                    <a:pt x="189" y="8"/>
                  </a:lnTo>
                  <a:lnTo>
                    <a:pt x="189" y="0"/>
                  </a:lnTo>
                  <a:lnTo>
                    <a:pt x="151" y="0"/>
                  </a:lnTo>
                  <a:lnTo>
                    <a:pt x="151" y="8"/>
                  </a:lnTo>
                  <a:close/>
                  <a:moveTo>
                    <a:pt x="378" y="8"/>
                  </a:moveTo>
                  <a:lnTo>
                    <a:pt x="416" y="8"/>
                  </a:lnTo>
                  <a:lnTo>
                    <a:pt x="416" y="0"/>
                  </a:lnTo>
                  <a:lnTo>
                    <a:pt x="378" y="0"/>
                  </a:lnTo>
                  <a:lnTo>
                    <a:pt x="378" y="8"/>
                  </a:lnTo>
                  <a:close/>
                  <a:moveTo>
                    <a:pt x="0" y="8"/>
                  </a:moveTo>
                  <a:lnTo>
                    <a:pt x="37" y="8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8"/>
                  </a:lnTo>
                  <a:close/>
                  <a:moveTo>
                    <a:pt x="75" y="8"/>
                  </a:moveTo>
                  <a:lnTo>
                    <a:pt x="113" y="8"/>
                  </a:lnTo>
                  <a:lnTo>
                    <a:pt x="113" y="0"/>
                  </a:lnTo>
                  <a:lnTo>
                    <a:pt x="75" y="0"/>
                  </a:lnTo>
                  <a:lnTo>
                    <a:pt x="75" y="8"/>
                  </a:lnTo>
                  <a:close/>
                  <a:moveTo>
                    <a:pt x="681" y="8"/>
                  </a:moveTo>
                  <a:lnTo>
                    <a:pt x="719" y="8"/>
                  </a:lnTo>
                  <a:lnTo>
                    <a:pt x="719" y="0"/>
                  </a:lnTo>
                  <a:lnTo>
                    <a:pt x="681" y="0"/>
                  </a:lnTo>
                  <a:lnTo>
                    <a:pt x="681" y="8"/>
                  </a:lnTo>
                  <a:close/>
                  <a:moveTo>
                    <a:pt x="454" y="8"/>
                  </a:moveTo>
                  <a:lnTo>
                    <a:pt x="492" y="8"/>
                  </a:lnTo>
                  <a:lnTo>
                    <a:pt x="492" y="0"/>
                  </a:lnTo>
                  <a:lnTo>
                    <a:pt x="454" y="0"/>
                  </a:lnTo>
                  <a:lnTo>
                    <a:pt x="454" y="8"/>
                  </a:lnTo>
                  <a:close/>
                  <a:moveTo>
                    <a:pt x="757" y="0"/>
                  </a:moveTo>
                  <a:lnTo>
                    <a:pt x="757" y="8"/>
                  </a:lnTo>
                  <a:lnTo>
                    <a:pt x="790" y="8"/>
                  </a:lnTo>
                  <a:lnTo>
                    <a:pt x="790" y="0"/>
                  </a:lnTo>
                  <a:lnTo>
                    <a:pt x="757" y="0"/>
                  </a:lnTo>
                  <a:close/>
                  <a:moveTo>
                    <a:pt x="530" y="8"/>
                  </a:moveTo>
                  <a:lnTo>
                    <a:pt x="567" y="8"/>
                  </a:lnTo>
                  <a:lnTo>
                    <a:pt x="567" y="0"/>
                  </a:lnTo>
                  <a:lnTo>
                    <a:pt x="530" y="0"/>
                  </a:lnTo>
                  <a:lnTo>
                    <a:pt x="530" y="8"/>
                  </a:lnTo>
                  <a:close/>
                  <a:moveTo>
                    <a:pt x="605" y="8"/>
                  </a:moveTo>
                  <a:lnTo>
                    <a:pt x="643" y="8"/>
                  </a:lnTo>
                  <a:lnTo>
                    <a:pt x="643" y="0"/>
                  </a:lnTo>
                  <a:lnTo>
                    <a:pt x="605" y="0"/>
                  </a:lnTo>
                  <a:lnTo>
                    <a:pt x="605" y="8"/>
                  </a:ln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3949"/>
            <p:cNvSpPr/>
            <p:nvPr/>
          </p:nvSpPr>
          <p:spPr bwMode="auto">
            <a:xfrm>
              <a:off x="1747827" y="3133452"/>
              <a:ext cx="517916" cy="392669"/>
            </a:xfrm>
            <a:custGeom>
              <a:avLst/>
              <a:gdLst>
                <a:gd name="T0" fmla="*/ 97 w 194"/>
                <a:gd name="T1" fmla="*/ 147 h 147"/>
                <a:gd name="T2" fmla="*/ 183 w 194"/>
                <a:gd name="T3" fmla="*/ 97 h 147"/>
                <a:gd name="T4" fmla="*/ 183 w 194"/>
                <a:gd name="T5" fmla="*/ 0 h 147"/>
                <a:gd name="T6" fmla="*/ 11 w 194"/>
                <a:gd name="T7" fmla="*/ 0 h 147"/>
                <a:gd name="T8" fmla="*/ 11 w 194"/>
                <a:gd name="T9" fmla="*/ 97 h 147"/>
                <a:gd name="T10" fmla="*/ 97 w 194"/>
                <a:gd name="T11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47">
                  <a:moveTo>
                    <a:pt x="97" y="147"/>
                  </a:moveTo>
                  <a:cubicBezTo>
                    <a:pt x="131" y="147"/>
                    <a:pt x="171" y="124"/>
                    <a:pt x="183" y="97"/>
                  </a:cubicBezTo>
                  <a:cubicBezTo>
                    <a:pt x="194" y="69"/>
                    <a:pt x="183" y="0"/>
                    <a:pt x="18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0" y="69"/>
                    <a:pt x="11" y="97"/>
                  </a:cubicBezTo>
                  <a:cubicBezTo>
                    <a:pt x="23" y="124"/>
                    <a:pt x="63" y="147"/>
                    <a:pt x="97" y="147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950"/>
            <p:cNvSpPr>
              <a:spLocks noEditPoints="1"/>
            </p:cNvSpPr>
            <p:nvPr/>
          </p:nvSpPr>
          <p:spPr bwMode="auto">
            <a:xfrm>
              <a:off x="1763624" y="3133452"/>
              <a:ext cx="486322" cy="392669"/>
            </a:xfrm>
            <a:custGeom>
              <a:avLst/>
              <a:gdLst>
                <a:gd name="T0" fmla="*/ 161 w 182"/>
                <a:gd name="T1" fmla="*/ 113 h 147"/>
                <a:gd name="T2" fmla="*/ 178 w 182"/>
                <a:gd name="T3" fmla="*/ 93 h 147"/>
                <a:gd name="T4" fmla="*/ 176 w 182"/>
                <a:gd name="T5" fmla="*/ 72 h 147"/>
                <a:gd name="T6" fmla="*/ 182 w 182"/>
                <a:gd name="T7" fmla="*/ 51 h 147"/>
                <a:gd name="T8" fmla="*/ 180 w 182"/>
                <a:gd name="T9" fmla="*/ 29 h 147"/>
                <a:gd name="T10" fmla="*/ 173 w 182"/>
                <a:gd name="T11" fmla="*/ 18 h 147"/>
                <a:gd name="T12" fmla="*/ 154 w 182"/>
                <a:gd name="T13" fmla="*/ 0 h 147"/>
                <a:gd name="T14" fmla="*/ 138 w 182"/>
                <a:gd name="T15" fmla="*/ 0 h 147"/>
                <a:gd name="T16" fmla="*/ 104 w 182"/>
                <a:gd name="T17" fmla="*/ 6 h 147"/>
                <a:gd name="T18" fmla="*/ 87 w 182"/>
                <a:gd name="T19" fmla="*/ 19 h 147"/>
                <a:gd name="T20" fmla="*/ 70 w 182"/>
                <a:gd name="T21" fmla="*/ 7 h 147"/>
                <a:gd name="T22" fmla="*/ 44 w 182"/>
                <a:gd name="T23" fmla="*/ 6 h 147"/>
                <a:gd name="T24" fmla="*/ 24 w 182"/>
                <a:gd name="T25" fmla="*/ 0 h 147"/>
                <a:gd name="T26" fmla="*/ 3 w 182"/>
                <a:gd name="T27" fmla="*/ 15 h 147"/>
                <a:gd name="T28" fmla="*/ 1 w 182"/>
                <a:gd name="T29" fmla="*/ 47 h 147"/>
                <a:gd name="T30" fmla="*/ 0 w 182"/>
                <a:gd name="T31" fmla="*/ 69 h 147"/>
                <a:gd name="T32" fmla="*/ 16 w 182"/>
                <a:gd name="T33" fmla="*/ 88 h 147"/>
                <a:gd name="T34" fmla="*/ 56 w 182"/>
                <a:gd name="T35" fmla="*/ 125 h 147"/>
                <a:gd name="T36" fmla="*/ 70 w 182"/>
                <a:gd name="T37" fmla="*/ 144 h 147"/>
                <a:gd name="T38" fmla="*/ 100 w 182"/>
                <a:gd name="T39" fmla="*/ 138 h 147"/>
                <a:gd name="T40" fmla="*/ 104 w 182"/>
                <a:gd name="T41" fmla="*/ 139 h 147"/>
                <a:gd name="T42" fmla="*/ 171 w 182"/>
                <a:gd name="T43" fmla="*/ 100 h 147"/>
                <a:gd name="T44" fmla="*/ 144 w 182"/>
                <a:gd name="T45" fmla="*/ 47 h 147"/>
                <a:gd name="T46" fmla="*/ 130 w 182"/>
                <a:gd name="T47" fmla="*/ 85 h 147"/>
                <a:gd name="T48" fmla="*/ 132 w 182"/>
                <a:gd name="T49" fmla="*/ 36 h 147"/>
                <a:gd name="T50" fmla="*/ 110 w 182"/>
                <a:gd name="T51" fmla="*/ 56 h 147"/>
                <a:gd name="T52" fmla="*/ 113 w 182"/>
                <a:gd name="T53" fmla="*/ 73 h 147"/>
                <a:gd name="T54" fmla="*/ 108 w 182"/>
                <a:gd name="T55" fmla="*/ 54 h 147"/>
                <a:gd name="T56" fmla="*/ 88 w 182"/>
                <a:gd name="T57" fmla="*/ 73 h 147"/>
                <a:gd name="T58" fmla="*/ 62 w 182"/>
                <a:gd name="T59" fmla="*/ 45 h 147"/>
                <a:gd name="T60" fmla="*/ 47 w 182"/>
                <a:gd name="T61" fmla="*/ 60 h 147"/>
                <a:gd name="T62" fmla="*/ 57 w 182"/>
                <a:gd name="T63" fmla="*/ 45 h 147"/>
                <a:gd name="T64" fmla="*/ 30 w 182"/>
                <a:gd name="T65" fmla="*/ 48 h 147"/>
                <a:gd name="T66" fmla="*/ 44 w 182"/>
                <a:gd name="T67" fmla="*/ 62 h 147"/>
                <a:gd name="T68" fmla="*/ 74 w 182"/>
                <a:gd name="T69" fmla="*/ 89 h 147"/>
                <a:gd name="T70" fmla="*/ 90 w 182"/>
                <a:gd name="T71" fmla="*/ 75 h 147"/>
                <a:gd name="T72" fmla="*/ 116 w 182"/>
                <a:gd name="T73" fmla="*/ 99 h 147"/>
                <a:gd name="T74" fmla="*/ 118 w 182"/>
                <a:gd name="T75" fmla="*/ 97 h 147"/>
                <a:gd name="T76" fmla="*/ 132 w 182"/>
                <a:gd name="T77" fmla="*/ 87 h 147"/>
                <a:gd name="T78" fmla="*/ 172 w 182"/>
                <a:gd name="T79" fmla="*/ 73 h 147"/>
                <a:gd name="T80" fmla="*/ 155 w 182"/>
                <a:gd name="T81" fmla="*/ 53 h 147"/>
                <a:gd name="T82" fmla="*/ 149 w 182"/>
                <a:gd name="T83" fmla="*/ 21 h 147"/>
                <a:gd name="T84" fmla="*/ 132 w 182"/>
                <a:gd name="T85" fmla="*/ 9 h 147"/>
                <a:gd name="T86" fmla="*/ 118 w 182"/>
                <a:gd name="T87" fmla="*/ 23 h 147"/>
                <a:gd name="T88" fmla="*/ 116 w 182"/>
                <a:gd name="T89" fmla="*/ 21 h 147"/>
                <a:gd name="T90" fmla="*/ 75 w 182"/>
                <a:gd name="T91" fmla="*/ 34 h 147"/>
                <a:gd name="T92" fmla="*/ 60 w 182"/>
                <a:gd name="T93" fmla="*/ 21 h 147"/>
                <a:gd name="T94" fmla="*/ 58 w 182"/>
                <a:gd name="T95" fmla="*/ 23 h 147"/>
                <a:gd name="T96" fmla="*/ 32 w 182"/>
                <a:gd name="T97" fmla="*/ 21 h 147"/>
                <a:gd name="T98" fmla="*/ 3 w 182"/>
                <a:gd name="T99" fmla="*/ 20 h 147"/>
                <a:gd name="T100" fmla="*/ 5 w 182"/>
                <a:gd name="T101" fmla="*/ 46 h 147"/>
                <a:gd name="T102" fmla="*/ 4 w 182"/>
                <a:gd name="T103" fmla="*/ 73 h 147"/>
                <a:gd name="T104" fmla="*/ 18 w 182"/>
                <a:gd name="T105" fmla="*/ 86 h 147"/>
                <a:gd name="T106" fmla="*/ 31 w 182"/>
                <a:gd name="T107" fmla="*/ 126 h 147"/>
                <a:gd name="T108" fmla="*/ 40 w 182"/>
                <a:gd name="T109" fmla="*/ 106 h 147"/>
                <a:gd name="T110" fmla="*/ 40 w 182"/>
                <a:gd name="T111" fmla="*/ 106 h 147"/>
                <a:gd name="T112" fmla="*/ 59 w 182"/>
                <a:gd name="T113" fmla="*/ 123 h 147"/>
                <a:gd name="T114" fmla="*/ 74 w 182"/>
                <a:gd name="T115" fmla="*/ 137 h 147"/>
                <a:gd name="T116" fmla="*/ 91 w 182"/>
                <a:gd name="T117" fmla="*/ 126 h 147"/>
                <a:gd name="T118" fmla="*/ 118 w 182"/>
                <a:gd name="T119" fmla="*/ 101 h 147"/>
                <a:gd name="T120" fmla="*/ 120 w 182"/>
                <a:gd name="T121" fmla="*/ 124 h 147"/>
                <a:gd name="T122" fmla="*/ 146 w 182"/>
                <a:gd name="T123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147">
                  <a:moveTo>
                    <a:pt x="148" y="129"/>
                  </a:moveTo>
                  <a:cubicBezTo>
                    <a:pt x="149" y="128"/>
                    <a:pt x="150" y="128"/>
                    <a:pt x="150" y="127"/>
                  </a:cubicBezTo>
                  <a:cubicBezTo>
                    <a:pt x="149" y="126"/>
                    <a:pt x="149" y="126"/>
                    <a:pt x="148" y="125"/>
                  </a:cubicBezTo>
                  <a:cubicBezTo>
                    <a:pt x="151" y="122"/>
                    <a:pt x="155" y="118"/>
                    <a:pt x="158" y="115"/>
                  </a:cubicBezTo>
                  <a:cubicBezTo>
                    <a:pt x="159" y="116"/>
                    <a:pt x="160" y="117"/>
                    <a:pt x="161" y="118"/>
                  </a:cubicBezTo>
                  <a:cubicBezTo>
                    <a:pt x="162" y="117"/>
                    <a:pt x="163" y="117"/>
                    <a:pt x="164" y="116"/>
                  </a:cubicBezTo>
                  <a:cubicBezTo>
                    <a:pt x="163" y="115"/>
                    <a:pt x="162" y="114"/>
                    <a:pt x="161" y="113"/>
                  </a:cubicBezTo>
                  <a:cubicBezTo>
                    <a:pt x="165" y="109"/>
                    <a:pt x="169" y="106"/>
                    <a:pt x="173" y="102"/>
                  </a:cubicBezTo>
                  <a:cubicBezTo>
                    <a:pt x="173" y="102"/>
                    <a:pt x="173" y="103"/>
                    <a:pt x="174" y="103"/>
                  </a:cubicBezTo>
                  <a:cubicBezTo>
                    <a:pt x="174" y="102"/>
                    <a:pt x="175" y="101"/>
                    <a:pt x="175" y="101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5" y="100"/>
                    <a:pt x="175" y="100"/>
                    <a:pt x="176" y="99"/>
                  </a:cubicBezTo>
                  <a:cubicBezTo>
                    <a:pt x="176" y="99"/>
                    <a:pt x="176" y="98"/>
                    <a:pt x="177" y="97"/>
                  </a:cubicBezTo>
                  <a:cubicBezTo>
                    <a:pt x="177" y="96"/>
                    <a:pt x="178" y="94"/>
                    <a:pt x="178" y="93"/>
                  </a:cubicBezTo>
                  <a:cubicBezTo>
                    <a:pt x="176" y="95"/>
                    <a:pt x="174" y="96"/>
                    <a:pt x="172" y="98"/>
                  </a:cubicBezTo>
                  <a:cubicBezTo>
                    <a:pt x="168" y="94"/>
                    <a:pt x="164" y="91"/>
                    <a:pt x="160" y="87"/>
                  </a:cubicBezTo>
                  <a:cubicBezTo>
                    <a:pt x="165" y="83"/>
                    <a:pt x="169" y="79"/>
                    <a:pt x="174" y="74"/>
                  </a:cubicBezTo>
                  <a:cubicBezTo>
                    <a:pt x="176" y="76"/>
                    <a:pt x="178" y="78"/>
                    <a:pt x="180" y="80"/>
                  </a:cubicBezTo>
                  <a:cubicBezTo>
                    <a:pt x="180" y="81"/>
                    <a:pt x="180" y="81"/>
                    <a:pt x="181" y="81"/>
                  </a:cubicBezTo>
                  <a:cubicBezTo>
                    <a:pt x="181" y="80"/>
                    <a:pt x="181" y="78"/>
                    <a:pt x="181" y="77"/>
                  </a:cubicBezTo>
                  <a:cubicBezTo>
                    <a:pt x="179" y="76"/>
                    <a:pt x="178" y="74"/>
                    <a:pt x="176" y="72"/>
                  </a:cubicBezTo>
                  <a:cubicBezTo>
                    <a:pt x="178" y="70"/>
                    <a:pt x="180" y="69"/>
                    <a:pt x="182" y="67"/>
                  </a:cubicBezTo>
                  <a:cubicBezTo>
                    <a:pt x="182" y="66"/>
                    <a:pt x="182" y="64"/>
                    <a:pt x="182" y="63"/>
                  </a:cubicBezTo>
                  <a:cubicBezTo>
                    <a:pt x="179" y="66"/>
                    <a:pt x="177" y="68"/>
                    <a:pt x="174" y="70"/>
                  </a:cubicBezTo>
                  <a:cubicBezTo>
                    <a:pt x="170" y="67"/>
                    <a:pt x="166" y="63"/>
                    <a:pt x="162" y="60"/>
                  </a:cubicBezTo>
                  <a:cubicBezTo>
                    <a:pt x="166" y="56"/>
                    <a:pt x="170" y="52"/>
                    <a:pt x="175" y="48"/>
                  </a:cubicBezTo>
                  <a:cubicBezTo>
                    <a:pt x="177" y="51"/>
                    <a:pt x="179" y="53"/>
                    <a:pt x="182" y="55"/>
                  </a:cubicBezTo>
                  <a:cubicBezTo>
                    <a:pt x="182" y="54"/>
                    <a:pt x="182" y="53"/>
                    <a:pt x="182" y="51"/>
                  </a:cubicBezTo>
                  <a:cubicBezTo>
                    <a:pt x="180" y="50"/>
                    <a:pt x="178" y="48"/>
                    <a:pt x="176" y="46"/>
                  </a:cubicBezTo>
                  <a:cubicBezTo>
                    <a:pt x="178" y="45"/>
                    <a:pt x="180" y="43"/>
                    <a:pt x="181" y="42"/>
                  </a:cubicBezTo>
                  <a:cubicBezTo>
                    <a:pt x="181" y="41"/>
                    <a:pt x="181" y="39"/>
                    <a:pt x="181" y="38"/>
                  </a:cubicBezTo>
                  <a:cubicBezTo>
                    <a:pt x="179" y="40"/>
                    <a:pt x="177" y="42"/>
                    <a:pt x="174" y="44"/>
                  </a:cubicBezTo>
                  <a:cubicBezTo>
                    <a:pt x="170" y="40"/>
                    <a:pt x="165" y="36"/>
                    <a:pt x="161" y="32"/>
                  </a:cubicBezTo>
                  <a:cubicBezTo>
                    <a:pt x="165" y="28"/>
                    <a:pt x="169" y="25"/>
                    <a:pt x="172" y="21"/>
                  </a:cubicBezTo>
                  <a:cubicBezTo>
                    <a:pt x="175" y="24"/>
                    <a:pt x="178" y="26"/>
                    <a:pt x="180" y="29"/>
                  </a:cubicBezTo>
                  <a:cubicBezTo>
                    <a:pt x="180" y="27"/>
                    <a:pt x="180" y="25"/>
                    <a:pt x="180" y="24"/>
                  </a:cubicBezTo>
                  <a:cubicBezTo>
                    <a:pt x="178" y="22"/>
                    <a:pt x="176" y="21"/>
                    <a:pt x="175" y="19"/>
                  </a:cubicBezTo>
                  <a:cubicBezTo>
                    <a:pt x="176" y="18"/>
                    <a:pt x="177" y="17"/>
                    <a:pt x="178" y="16"/>
                  </a:cubicBezTo>
                  <a:cubicBezTo>
                    <a:pt x="178" y="16"/>
                    <a:pt x="178" y="16"/>
                    <a:pt x="179" y="15"/>
                  </a:cubicBezTo>
                  <a:cubicBezTo>
                    <a:pt x="179" y="14"/>
                    <a:pt x="179" y="13"/>
                    <a:pt x="178" y="12"/>
                  </a:cubicBezTo>
                  <a:cubicBezTo>
                    <a:pt x="178" y="13"/>
                    <a:pt x="177" y="14"/>
                    <a:pt x="176" y="15"/>
                  </a:cubicBezTo>
                  <a:cubicBezTo>
                    <a:pt x="175" y="16"/>
                    <a:pt x="174" y="17"/>
                    <a:pt x="173" y="18"/>
                  </a:cubicBezTo>
                  <a:cubicBezTo>
                    <a:pt x="169" y="14"/>
                    <a:pt x="166" y="11"/>
                    <a:pt x="162" y="8"/>
                  </a:cubicBezTo>
                  <a:cubicBezTo>
                    <a:pt x="163" y="7"/>
                    <a:pt x="164" y="6"/>
                    <a:pt x="165" y="5"/>
                  </a:cubicBezTo>
                  <a:cubicBezTo>
                    <a:pt x="167" y="3"/>
                    <a:pt x="169" y="2"/>
                    <a:pt x="171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5" y="1"/>
                    <a:pt x="164" y="2"/>
                    <a:pt x="163" y="3"/>
                  </a:cubicBezTo>
                  <a:cubicBezTo>
                    <a:pt x="162" y="4"/>
                    <a:pt x="161" y="5"/>
                    <a:pt x="160" y="6"/>
                  </a:cubicBezTo>
                  <a:cubicBezTo>
                    <a:pt x="158" y="4"/>
                    <a:pt x="156" y="2"/>
                    <a:pt x="154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2" y="3"/>
                    <a:pt x="155" y="5"/>
                    <a:pt x="158" y="8"/>
                  </a:cubicBezTo>
                  <a:cubicBezTo>
                    <a:pt x="154" y="11"/>
                    <a:pt x="150" y="15"/>
                    <a:pt x="146" y="19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2" y="15"/>
                    <a:pt x="138" y="11"/>
                    <a:pt x="134" y="7"/>
                  </a:cubicBezTo>
                  <a:cubicBezTo>
                    <a:pt x="137" y="5"/>
                    <a:pt x="139" y="2"/>
                    <a:pt x="142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6" y="2"/>
                    <a:pt x="134" y="4"/>
                    <a:pt x="132" y="5"/>
                  </a:cubicBezTo>
                  <a:cubicBezTo>
                    <a:pt x="130" y="4"/>
                    <a:pt x="128" y="2"/>
                    <a:pt x="12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3"/>
                    <a:pt x="127" y="5"/>
                    <a:pt x="130" y="7"/>
                  </a:cubicBezTo>
                  <a:cubicBezTo>
                    <a:pt x="127" y="10"/>
                    <a:pt x="125" y="12"/>
                    <a:pt x="122" y="15"/>
                  </a:cubicBezTo>
                  <a:cubicBezTo>
                    <a:pt x="121" y="16"/>
                    <a:pt x="119" y="17"/>
                    <a:pt x="118" y="19"/>
                  </a:cubicBezTo>
                  <a:cubicBezTo>
                    <a:pt x="113" y="15"/>
                    <a:pt x="109" y="11"/>
                    <a:pt x="104" y="6"/>
                  </a:cubicBezTo>
                  <a:cubicBezTo>
                    <a:pt x="107" y="4"/>
                    <a:pt x="109" y="2"/>
                    <a:pt x="11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5" y="1"/>
                    <a:pt x="104" y="3"/>
                    <a:pt x="102" y="4"/>
                  </a:cubicBezTo>
                  <a:cubicBezTo>
                    <a:pt x="100" y="3"/>
                    <a:pt x="99" y="1"/>
                    <a:pt x="9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6" y="2"/>
                    <a:pt x="98" y="4"/>
                    <a:pt x="100" y="6"/>
                  </a:cubicBezTo>
                  <a:cubicBezTo>
                    <a:pt x="96" y="10"/>
                    <a:pt x="91" y="14"/>
                    <a:pt x="87" y="19"/>
                  </a:cubicBezTo>
                  <a:cubicBezTo>
                    <a:pt x="83" y="15"/>
                    <a:pt x="79" y="11"/>
                    <a:pt x="74" y="7"/>
                  </a:cubicBezTo>
                  <a:cubicBezTo>
                    <a:pt x="77" y="5"/>
                    <a:pt x="80" y="2"/>
                    <a:pt x="82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6" y="2"/>
                    <a:pt x="74" y="4"/>
                    <a:pt x="72" y="5"/>
                  </a:cubicBezTo>
                  <a:cubicBezTo>
                    <a:pt x="70" y="4"/>
                    <a:pt x="68" y="2"/>
                    <a:pt x="67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5" y="2"/>
                    <a:pt x="68" y="5"/>
                    <a:pt x="70" y="7"/>
                  </a:cubicBezTo>
                  <a:cubicBezTo>
                    <a:pt x="68" y="10"/>
                    <a:pt x="65" y="12"/>
                    <a:pt x="63" y="14"/>
                  </a:cubicBezTo>
                  <a:cubicBezTo>
                    <a:pt x="61" y="16"/>
                    <a:pt x="59" y="17"/>
                    <a:pt x="58" y="19"/>
                  </a:cubicBezTo>
                  <a:cubicBezTo>
                    <a:pt x="54" y="15"/>
                    <a:pt x="50" y="12"/>
                    <a:pt x="46" y="8"/>
                  </a:cubicBezTo>
                  <a:cubicBezTo>
                    <a:pt x="49" y="6"/>
                    <a:pt x="51" y="4"/>
                    <a:pt x="53" y="2"/>
                  </a:cubicBezTo>
                  <a:cubicBezTo>
                    <a:pt x="54" y="1"/>
                    <a:pt x="54" y="1"/>
                    <a:pt x="5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8" y="2"/>
                    <a:pt x="46" y="4"/>
                    <a:pt x="44" y="6"/>
                  </a:cubicBezTo>
                  <a:cubicBezTo>
                    <a:pt x="42" y="4"/>
                    <a:pt x="40" y="2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7" y="3"/>
                    <a:pt x="40" y="5"/>
                    <a:pt x="42" y="8"/>
                  </a:cubicBezTo>
                  <a:cubicBezTo>
                    <a:pt x="39" y="11"/>
                    <a:pt x="35" y="14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3"/>
                    <a:pt x="23" y="9"/>
                    <a:pt x="19" y="5"/>
                  </a:cubicBezTo>
                  <a:cubicBezTo>
                    <a:pt x="21" y="3"/>
                    <a:pt x="22" y="2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1"/>
                    <a:pt x="18" y="2"/>
                    <a:pt x="17" y="3"/>
                  </a:cubicBezTo>
                  <a:cubicBezTo>
                    <a:pt x="16" y="2"/>
                    <a:pt x="15" y="1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2"/>
                    <a:pt x="12" y="3"/>
                    <a:pt x="14" y="5"/>
                  </a:cubicBezTo>
                  <a:cubicBezTo>
                    <a:pt x="11" y="8"/>
                    <a:pt x="8" y="11"/>
                    <a:pt x="5" y="14"/>
                  </a:cubicBezTo>
                  <a:cubicBezTo>
                    <a:pt x="4" y="14"/>
                    <a:pt x="4" y="15"/>
                    <a:pt x="3" y="15"/>
                  </a:cubicBezTo>
                  <a:cubicBezTo>
                    <a:pt x="3" y="17"/>
                    <a:pt x="3" y="20"/>
                    <a:pt x="2" y="22"/>
                  </a:cubicBezTo>
                  <a:cubicBezTo>
                    <a:pt x="6" y="26"/>
                    <a:pt x="10" y="30"/>
                    <a:pt x="15" y="34"/>
                  </a:cubicBezTo>
                  <a:cubicBezTo>
                    <a:pt x="11" y="37"/>
                    <a:pt x="7" y="41"/>
                    <a:pt x="3" y="44"/>
                  </a:cubicBezTo>
                  <a:cubicBezTo>
                    <a:pt x="3" y="44"/>
                    <a:pt x="2" y="44"/>
                    <a:pt x="2" y="44"/>
                  </a:cubicBezTo>
                  <a:cubicBezTo>
                    <a:pt x="2" y="43"/>
                    <a:pt x="1" y="43"/>
                    <a:pt x="1" y="42"/>
                  </a:cubicBezTo>
                  <a:cubicBezTo>
                    <a:pt x="1" y="44"/>
                    <a:pt x="1" y="45"/>
                    <a:pt x="1" y="46"/>
                  </a:cubicBezTo>
                  <a:cubicBezTo>
                    <a:pt x="1" y="46"/>
                    <a:pt x="1" y="46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1" y="50"/>
                    <a:pt x="2" y="49"/>
                    <a:pt x="3" y="48"/>
                  </a:cubicBezTo>
                  <a:cubicBezTo>
                    <a:pt x="6" y="52"/>
                    <a:pt x="10" y="55"/>
                    <a:pt x="14" y="59"/>
                  </a:cubicBezTo>
                  <a:cubicBezTo>
                    <a:pt x="11" y="62"/>
                    <a:pt x="8" y="65"/>
                    <a:pt x="5" y="67"/>
                  </a:cubicBezTo>
                  <a:cubicBezTo>
                    <a:pt x="4" y="68"/>
                    <a:pt x="3" y="69"/>
                    <a:pt x="2" y="70"/>
                  </a:cubicBezTo>
                  <a:cubicBezTo>
                    <a:pt x="1" y="70"/>
                    <a:pt x="1" y="70"/>
                    <a:pt x="0" y="69"/>
                  </a:cubicBezTo>
                  <a:cubicBezTo>
                    <a:pt x="1" y="71"/>
                    <a:pt x="1" y="73"/>
                    <a:pt x="1" y="75"/>
                  </a:cubicBezTo>
                  <a:cubicBezTo>
                    <a:pt x="1" y="75"/>
                    <a:pt x="2" y="75"/>
                    <a:pt x="2" y="74"/>
                  </a:cubicBezTo>
                  <a:cubicBezTo>
                    <a:pt x="6" y="78"/>
                    <a:pt x="10" y="82"/>
                    <a:pt x="15" y="86"/>
                  </a:cubicBezTo>
                  <a:cubicBezTo>
                    <a:pt x="11" y="89"/>
                    <a:pt x="8" y="92"/>
                    <a:pt x="5" y="95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7"/>
                    <a:pt x="6" y="97"/>
                  </a:cubicBezTo>
                  <a:cubicBezTo>
                    <a:pt x="9" y="94"/>
                    <a:pt x="13" y="91"/>
                    <a:pt x="16" y="88"/>
                  </a:cubicBezTo>
                  <a:cubicBezTo>
                    <a:pt x="21" y="92"/>
                    <a:pt x="25" y="96"/>
                    <a:pt x="30" y="100"/>
                  </a:cubicBezTo>
                  <a:cubicBezTo>
                    <a:pt x="25" y="104"/>
                    <a:pt x="21" y="109"/>
                    <a:pt x="17" y="113"/>
                  </a:cubicBezTo>
                  <a:cubicBezTo>
                    <a:pt x="15" y="111"/>
                    <a:pt x="13" y="109"/>
                    <a:pt x="12" y="108"/>
                  </a:cubicBezTo>
                  <a:cubicBezTo>
                    <a:pt x="17" y="116"/>
                    <a:pt x="25" y="123"/>
                    <a:pt x="34" y="129"/>
                  </a:cubicBezTo>
                  <a:cubicBezTo>
                    <a:pt x="34" y="128"/>
                    <a:pt x="33" y="128"/>
                    <a:pt x="33" y="127"/>
                  </a:cubicBezTo>
                  <a:cubicBezTo>
                    <a:pt x="37" y="123"/>
                    <a:pt x="41" y="119"/>
                    <a:pt x="46" y="115"/>
                  </a:cubicBezTo>
                  <a:cubicBezTo>
                    <a:pt x="49" y="118"/>
                    <a:pt x="53" y="122"/>
                    <a:pt x="56" y="125"/>
                  </a:cubicBezTo>
                  <a:cubicBezTo>
                    <a:pt x="53" y="128"/>
                    <a:pt x="49" y="132"/>
                    <a:pt x="45" y="135"/>
                  </a:cubicBezTo>
                  <a:cubicBezTo>
                    <a:pt x="46" y="136"/>
                    <a:pt x="47" y="136"/>
                    <a:pt x="48" y="137"/>
                  </a:cubicBezTo>
                  <a:cubicBezTo>
                    <a:pt x="52" y="133"/>
                    <a:pt x="55" y="130"/>
                    <a:pt x="59" y="127"/>
                  </a:cubicBezTo>
                  <a:cubicBezTo>
                    <a:pt x="61" y="129"/>
                    <a:pt x="64" y="131"/>
                    <a:pt x="66" y="134"/>
                  </a:cubicBezTo>
                  <a:cubicBezTo>
                    <a:pt x="68" y="136"/>
                    <a:pt x="70" y="137"/>
                    <a:pt x="72" y="139"/>
                  </a:cubicBezTo>
                  <a:cubicBezTo>
                    <a:pt x="70" y="141"/>
                    <a:pt x="69" y="142"/>
                    <a:pt x="67" y="144"/>
                  </a:cubicBezTo>
                  <a:cubicBezTo>
                    <a:pt x="68" y="144"/>
                    <a:pt x="69" y="144"/>
                    <a:pt x="70" y="144"/>
                  </a:cubicBezTo>
                  <a:cubicBezTo>
                    <a:pt x="71" y="143"/>
                    <a:pt x="73" y="142"/>
                    <a:pt x="74" y="141"/>
                  </a:cubicBezTo>
                  <a:cubicBezTo>
                    <a:pt x="76" y="143"/>
                    <a:pt x="78" y="144"/>
                    <a:pt x="79" y="146"/>
                  </a:cubicBezTo>
                  <a:cubicBezTo>
                    <a:pt x="81" y="146"/>
                    <a:pt x="83" y="147"/>
                    <a:pt x="85" y="147"/>
                  </a:cubicBezTo>
                  <a:cubicBezTo>
                    <a:pt x="82" y="144"/>
                    <a:pt x="79" y="142"/>
                    <a:pt x="76" y="139"/>
                  </a:cubicBezTo>
                  <a:cubicBezTo>
                    <a:pt x="78" y="137"/>
                    <a:pt x="80" y="135"/>
                    <a:pt x="83" y="133"/>
                  </a:cubicBezTo>
                  <a:cubicBezTo>
                    <a:pt x="85" y="131"/>
                    <a:pt x="87" y="129"/>
                    <a:pt x="89" y="128"/>
                  </a:cubicBezTo>
                  <a:cubicBezTo>
                    <a:pt x="92" y="131"/>
                    <a:pt x="96" y="135"/>
                    <a:pt x="100" y="138"/>
                  </a:cubicBezTo>
                  <a:cubicBezTo>
                    <a:pt x="97" y="141"/>
                    <a:pt x="94" y="144"/>
                    <a:pt x="91" y="147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3" y="147"/>
                    <a:pt x="94" y="147"/>
                    <a:pt x="95" y="147"/>
                  </a:cubicBezTo>
                  <a:cubicBezTo>
                    <a:pt x="98" y="145"/>
                    <a:pt x="100" y="143"/>
                    <a:pt x="102" y="140"/>
                  </a:cubicBezTo>
                  <a:cubicBezTo>
                    <a:pt x="104" y="142"/>
                    <a:pt x="106" y="144"/>
                    <a:pt x="108" y="145"/>
                  </a:cubicBezTo>
                  <a:cubicBezTo>
                    <a:pt x="109" y="145"/>
                    <a:pt x="110" y="145"/>
                    <a:pt x="111" y="145"/>
                  </a:cubicBezTo>
                  <a:cubicBezTo>
                    <a:pt x="109" y="143"/>
                    <a:pt x="107" y="141"/>
                    <a:pt x="104" y="139"/>
                  </a:cubicBezTo>
                  <a:cubicBezTo>
                    <a:pt x="108" y="135"/>
                    <a:pt x="112" y="131"/>
                    <a:pt x="116" y="128"/>
                  </a:cubicBezTo>
                  <a:cubicBezTo>
                    <a:pt x="120" y="132"/>
                    <a:pt x="124" y="135"/>
                    <a:pt x="128" y="139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31" y="138"/>
                    <a:pt x="134" y="137"/>
                    <a:pt x="137" y="135"/>
                  </a:cubicBezTo>
                  <a:cubicBezTo>
                    <a:pt x="140" y="132"/>
                    <a:pt x="143" y="130"/>
                    <a:pt x="146" y="127"/>
                  </a:cubicBezTo>
                  <a:cubicBezTo>
                    <a:pt x="147" y="127"/>
                    <a:pt x="147" y="128"/>
                    <a:pt x="148" y="129"/>
                  </a:cubicBezTo>
                  <a:close/>
                  <a:moveTo>
                    <a:pt x="171" y="100"/>
                  </a:moveTo>
                  <a:cubicBezTo>
                    <a:pt x="166" y="104"/>
                    <a:pt x="162" y="107"/>
                    <a:pt x="158" y="111"/>
                  </a:cubicBezTo>
                  <a:cubicBezTo>
                    <a:pt x="154" y="108"/>
                    <a:pt x="150" y="104"/>
                    <a:pt x="146" y="100"/>
                  </a:cubicBezTo>
                  <a:cubicBezTo>
                    <a:pt x="147" y="99"/>
                    <a:pt x="148" y="98"/>
                    <a:pt x="149" y="97"/>
                  </a:cubicBezTo>
                  <a:cubicBezTo>
                    <a:pt x="152" y="94"/>
                    <a:pt x="155" y="91"/>
                    <a:pt x="158" y="89"/>
                  </a:cubicBezTo>
                  <a:cubicBezTo>
                    <a:pt x="162" y="92"/>
                    <a:pt x="167" y="96"/>
                    <a:pt x="171" y="100"/>
                  </a:cubicBezTo>
                  <a:close/>
                  <a:moveTo>
                    <a:pt x="131" y="60"/>
                  </a:moveTo>
                  <a:cubicBezTo>
                    <a:pt x="136" y="56"/>
                    <a:pt x="140" y="51"/>
                    <a:pt x="144" y="47"/>
                  </a:cubicBezTo>
                  <a:cubicBezTo>
                    <a:pt x="147" y="50"/>
                    <a:pt x="150" y="53"/>
                    <a:pt x="153" y="55"/>
                  </a:cubicBezTo>
                  <a:cubicBezTo>
                    <a:pt x="155" y="57"/>
                    <a:pt x="156" y="58"/>
                    <a:pt x="158" y="60"/>
                  </a:cubicBezTo>
                  <a:cubicBezTo>
                    <a:pt x="153" y="64"/>
                    <a:pt x="149" y="68"/>
                    <a:pt x="144" y="72"/>
                  </a:cubicBezTo>
                  <a:cubicBezTo>
                    <a:pt x="140" y="68"/>
                    <a:pt x="136" y="64"/>
                    <a:pt x="131" y="60"/>
                  </a:cubicBezTo>
                  <a:close/>
                  <a:moveTo>
                    <a:pt x="142" y="74"/>
                  </a:moveTo>
                  <a:cubicBezTo>
                    <a:pt x="140" y="76"/>
                    <a:pt x="138" y="78"/>
                    <a:pt x="136" y="80"/>
                  </a:cubicBezTo>
                  <a:cubicBezTo>
                    <a:pt x="134" y="82"/>
                    <a:pt x="132" y="84"/>
                    <a:pt x="130" y="85"/>
                  </a:cubicBezTo>
                  <a:cubicBezTo>
                    <a:pt x="126" y="81"/>
                    <a:pt x="121" y="77"/>
                    <a:pt x="117" y="73"/>
                  </a:cubicBezTo>
                  <a:cubicBezTo>
                    <a:pt x="118" y="72"/>
                    <a:pt x="119" y="71"/>
                    <a:pt x="121" y="70"/>
                  </a:cubicBezTo>
                  <a:cubicBezTo>
                    <a:pt x="123" y="67"/>
                    <a:pt x="126" y="64"/>
                    <a:pt x="129" y="62"/>
                  </a:cubicBezTo>
                  <a:cubicBezTo>
                    <a:pt x="134" y="66"/>
                    <a:pt x="138" y="70"/>
                    <a:pt x="142" y="74"/>
                  </a:cubicBezTo>
                  <a:close/>
                  <a:moveTo>
                    <a:pt x="129" y="58"/>
                  </a:moveTo>
                  <a:cubicBezTo>
                    <a:pt x="126" y="55"/>
                    <a:pt x="122" y="51"/>
                    <a:pt x="119" y="48"/>
                  </a:cubicBezTo>
                  <a:cubicBezTo>
                    <a:pt x="123" y="44"/>
                    <a:pt x="128" y="40"/>
                    <a:pt x="132" y="36"/>
                  </a:cubicBezTo>
                  <a:cubicBezTo>
                    <a:pt x="136" y="39"/>
                    <a:pt x="139" y="42"/>
                    <a:pt x="142" y="46"/>
                  </a:cubicBezTo>
                  <a:cubicBezTo>
                    <a:pt x="138" y="50"/>
                    <a:pt x="134" y="54"/>
                    <a:pt x="129" y="58"/>
                  </a:cubicBezTo>
                  <a:close/>
                  <a:moveTo>
                    <a:pt x="127" y="60"/>
                  </a:moveTo>
                  <a:cubicBezTo>
                    <a:pt x="124" y="62"/>
                    <a:pt x="121" y="65"/>
                    <a:pt x="119" y="68"/>
                  </a:cubicBezTo>
                  <a:cubicBezTo>
                    <a:pt x="117" y="69"/>
                    <a:pt x="116" y="70"/>
                    <a:pt x="115" y="71"/>
                  </a:cubicBezTo>
                  <a:cubicBezTo>
                    <a:pt x="111" y="68"/>
                    <a:pt x="108" y="65"/>
                    <a:pt x="105" y="62"/>
                  </a:cubicBezTo>
                  <a:cubicBezTo>
                    <a:pt x="106" y="60"/>
                    <a:pt x="108" y="58"/>
                    <a:pt x="110" y="56"/>
                  </a:cubicBezTo>
                  <a:cubicBezTo>
                    <a:pt x="113" y="54"/>
                    <a:pt x="115" y="52"/>
                    <a:pt x="117" y="50"/>
                  </a:cubicBezTo>
                  <a:cubicBezTo>
                    <a:pt x="120" y="53"/>
                    <a:pt x="124" y="57"/>
                    <a:pt x="127" y="60"/>
                  </a:cubicBezTo>
                  <a:close/>
                  <a:moveTo>
                    <a:pt x="113" y="73"/>
                  </a:moveTo>
                  <a:cubicBezTo>
                    <a:pt x="109" y="76"/>
                    <a:pt x="106" y="79"/>
                    <a:pt x="102" y="83"/>
                  </a:cubicBezTo>
                  <a:cubicBezTo>
                    <a:pt x="99" y="79"/>
                    <a:pt x="95" y="76"/>
                    <a:pt x="92" y="73"/>
                  </a:cubicBezTo>
                  <a:cubicBezTo>
                    <a:pt x="95" y="70"/>
                    <a:pt x="99" y="67"/>
                    <a:pt x="102" y="64"/>
                  </a:cubicBezTo>
                  <a:cubicBezTo>
                    <a:pt x="106" y="67"/>
                    <a:pt x="109" y="70"/>
                    <a:pt x="113" y="73"/>
                  </a:cubicBezTo>
                  <a:close/>
                  <a:moveTo>
                    <a:pt x="108" y="54"/>
                  </a:moveTo>
                  <a:cubicBezTo>
                    <a:pt x="106" y="56"/>
                    <a:pt x="104" y="58"/>
                    <a:pt x="102" y="59"/>
                  </a:cubicBezTo>
                  <a:cubicBezTo>
                    <a:pt x="98" y="56"/>
                    <a:pt x="94" y="52"/>
                    <a:pt x="90" y="48"/>
                  </a:cubicBezTo>
                  <a:cubicBezTo>
                    <a:pt x="92" y="46"/>
                    <a:pt x="94" y="45"/>
                    <a:pt x="96" y="43"/>
                  </a:cubicBezTo>
                  <a:cubicBezTo>
                    <a:pt x="98" y="41"/>
                    <a:pt x="100" y="39"/>
                    <a:pt x="102" y="37"/>
                  </a:cubicBezTo>
                  <a:cubicBezTo>
                    <a:pt x="106" y="41"/>
                    <a:pt x="110" y="45"/>
                    <a:pt x="114" y="48"/>
                  </a:cubicBezTo>
                  <a:cubicBezTo>
                    <a:pt x="112" y="50"/>
                    <a:pt x="110" y="52"/>
                    <a:pt x="108" y="54"/>
                  </a:cubicBezTo>
                  <a:close/>
                  <a:moveTo>
                    <a:pt x="100" y="62"/>
                  </a:moveTo>
                  <a:cubicBezTo>
                    <a:pt x="97" y="65"/>
                    <a:pt x="93" y="68"/>
                    <a:pt x="90" y="71"/>
                  </a:cubicBezTo>
                  <a:cubicBezTo>
                    <a:pt x="89" y="71"/>
                    <a:pt x="89" y="70"/>
                    <a:pt x="89" y="70"/>
                  </a:cubicBezTo>
                  <a:cubicBezTo>
                    <a:pt x="85" y="67"/>
                    <a:pt x="81" y="63"/>
                    <a:pt x="78" y="60"/>
                  </a:cubicBezTo>
                  <a:cubicBezTo>
                    <a:pt x="81" y="57"/>
                    <a:pt x="85" y="54"/>
                    <a:pt x="88" y="50"/>
                  </a:cubicBezTo>
                  <a:cubicBezTo>
                    <a:pt x="92" y="54"/>
                    <a:pt x="96" y="58"/>
                    <a:pt x="100" y="62"/>
                  </a:cubicBezTo>
                  <a:close/>
                  <a:moveTo>
                    <a:pt x="88" y="73"/>
                  </a:moveTo>
                  <a:cubicBezTo>
                    <a:pt x="83" y="77"/>
                    <a:pt x="79" y="81"/>
                    <a:pt x="74" y="85"/>
                  </a:cubicBezTo>
                  <a:cubicBezTo>
                    <a:pt x="70" y="82"/>
                    <a:pt x="66" y="78"/>
                    <a:pt x="62" y="74"/>
                  </a:cubicBezTo>
                  <a:cubicBezTo>
                    <a:pt x="67" y="70"/>
                    <a:pt x="71" y="66"/>
                    <a:pt x="76" y="62"/>
                  </a:cubicBezTo>
                  <a:cubicBezTo>
                    <a:pt x="79" y="65"/>
                    <a:pt x="83" y="69"/>
                    <a:pt x="87" y="72"/>
                  </a:cubicBezTo>
                  <a:cubicBezTo>
                    <a:pt x="87" y="72"/>
                    <a:pt x="87" y="73"/>
                    <a:pt x="88" y="73"/>
                  </a:cubicBezTo>
                  <a:close/>
                  <a:moveTo>
                    <a:pt x="75" y="58"/>
                  </a:moveTo>
                  <a:cubicBezTo>
                    <a:pt x="71" y="54"/>
                    <a:pt x="67" y="50"/>
                    <a:pt x="62" y="45"/>
                  </a:cubicBezTo>
                  <a:cubicBezTo>
                    <a:pt x="66" y="42"/>
                    <a:pt x="69" y="39"/>
                    <a:pt x="72" y="36"/>
                  </a:cubicBezTo>
                  <a:cubicBezTo>
                    <a:pt x="73" y="36"/>
                    <a:pt x="73" y="36"/>
                    <a:pt x="73" y="37"/>
                  </a:cubicBezTo>
                  <a:cubicBezTo>
                    <a:pt x="77" y="41"/>
                    <a:pt x="82" y="44"/>
                    <a:pt x="86" y="48"/>
                  </a:cubicBezTo>
                  <a:cubicBezTo>
                    <a:pt x="82" y="51"/>
                    <a:pt x="79" y="55"/>
                    <a:pt x="75" y="58"/>
                  </a:cubicBezTo>
                  <a:close/>
                  <a:moveTo>
                    <a:pt x="73" y="60"/>
                  </a:moveTo>
                  <a:cubicBezTo>
                    <a:pt x="69" y="64"/>
                    <a:pt x="64" y="68"/>
                    <a:pt x="60" y="72"/>
                  </a:cubicBezTo>
                  <a:cubicBezTo>
                    <a:pt x="56" y="68"/>
                    <a:pt x="51" y="64"/>
                    <a:pt x="47" y="60"/>
                  </a:cubicBezTo>
                  <a:cubicBezTo>
                    <a:pt x="51" y="56"/>
                    <a:pt x="55" y="52"/>
                    <a:pt x="60" y="47"/>
                  </a:cubicBezTo>
                  <a:cubicBezTo>
                    <a:pt x="64" y="52"/>
                    <a:pt x="69" y="56"/>
                    <a:pt x="73" y="60"/>
                  </a:cubicBezTo>
                  <a:close/>
                  <a:moveTo>
                    <a:pt x="45" y="58"/>
                  </a:moveTo>
                  <a:cubicBezTo>
                    <a:pt x="40" y="54"/>
                    <a:pt x="36" y="50"/>
                    <a:pt x="32" y="47"/>
                  </a:cubicBezTo>
                  <a:cubicBezTo>
                    <a:pt x="33" y="45"/>
                    <a:pt x="35" y="44"/>
                    <a:pt x="36" y="43"/>
                  </a:cubicBezTo>
                  <a:cubicBezTo>
                    <a:pt x="39" y="40"/>
                    <a:pt x="42" y="37"/>
                    <a:pt x="46" y="34"/>
                  </a:cubicBezTo>
                  <a:cubicBezTo>
                    <a:pt x="49" y="38"/>
                    <a:pt x="53" y="42"/>
                    <a:pt x="57" y="45"/>
                  </a:cubicBezTo>
                  <a:cubicBezTo>
                    <a:pt x="58" y="45"/>
                    <a:pt x="58" y="45"/>
                    <a:pt x="58" y="46"/>
                  </a:cubicBezTo>
                  <a:cubicBezTo>
                    <a:pt x="53" y="50"/>
                    <a:pt x="49" y="54"/>
                    <a:pt x="45" y="58"/>
                  </a:cubicBezTo>
                  <a:close/>
                  <a:moveTo>
                    <a:pt x="43" y="60"/>
                  </a:moveTo>
                  <a:cubicBezTo>
                    <a:pt x="39" y="63"/>
                    <a:pt x="35" y="67"/>
                    <a:pt x="31" y="71"/>
                  </a:cubicBezTo>
                  <a:cubicBezTo>
                    <a:pt x="31" y="70"/>
                    <a:pt x="30" y="70"/>
                    <a:pt x="30" y="70"/>
                  </a:cubicBezTo>
                  <a:cubicBezTo>
                    <a:pt x="26" y="66"/>
                    <a:pt x="22" y="63"/>
                    <a:pt x="19" y="59"/>
                  </a:cubicBezTo>
                  <a:cubicBezTo>
                    <a:pt x="23" y="56"/>
                    <a:pt x="26" y="52"/>
                    <a:pt x="30" y="48"/>
                  </a:cubicBezTo>
                  <a:cubicBezTo>
                    <a:pt x="34" y="52"/>
                    <a:pt x="38" y="56"/>
                    <a:pt x="43" y="60"/>
                  </a:cubicBezTo>
                  <a:close/>
                  <a:moveTo>
                    <a:pt x="44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9" y="66"/>
                    <a:pt x="54" y="70"/>
                    <a:pt x="58" y="74"/>
                  </a:cubicBezTo>
                  <a:cubicBezTo>
                    <a:pt x="54" y="78"/>
                    <a:pt x="50" y="81"/>
                    <a:pt x="46" y="85"/>
                  </a:cubicBezTo>
                  <a:cubicBezTo>
                    <a:pt x="42" y="81"/>
                    <a:pt x="37" y="76"/>
                    <a:pt x="33" y="72"/>
                  </a:cubicBezTo>
                  <a:cubicBezTo>
                    <a:pt x="37" y="69"/>
                    <a:pt x="41" y="65"/>
                    <a:pt x="44" y="62"/>
                  </a:cubicBezTo>
                  <a:close/>
                  <a:moveTo>
                    <a:pt x="60" y="76"/>
                  </a:moveTo>
                  <a:cubicBezTo>
                    <a:pt x="64" y="80"/>
                    <a:pt x="68" y="84"/>
                    <a:pt x="72" y="87"/>
                  </a:cubicBezTo>
                  <a:cubicBezTo>
                    <a:pt x="68" y="91"/>
                    <a:pt x="65" y="95"/>
                    <a:pt x="61" y="98"/>
                  </a:cubicBezTo>
                  <a:cubicBezTo>
                    <a:pt x="60" y="98"/>
                    <a:pt x="60" y="97"/>
                    <a:pt x="59" y="97"/>
                  </a:cubicBezTo>
                  <a:cubicBezTo>
                    <a:pt x="56" y="93"/>
                    <a:pt x="52" y="90"/>
                    <a:pt x="49" y="87"/>
                  </a:cubicBezTo>
                  <a:cubicBezTo>
                    <a:pt x="52" y="83"/>
                    <a:pt x="56" y="80"/>
                    <a:pt x="60" y="76"/>
                  </a:cubicBezTo>
                  <a:close/>
                  <a:moveTo>
                    <a:pt x="74" y="89"/>
                  </a:moveTo>
                  <a:cubicBezTo>
                    <a:pt x="78" y="93"/>
                    <a:pt x="81" y="96"/>
                    <a:pt x="85" y="99"/>
                  </a:cubicBezTo>
                  <a:cubicBezTo>
                    <a:pt x="81" y="102"/>
                    <a:pt x="77" y="106"/>
                    <a:pt x="73" y="109"/>
                  </a:cubicBezTo>
                  <a:cubicBezTo>
                    <a:pt x="70" y="106"/>
                    <a:pt x="66" y="103"/>
                    <a:pt x="63" y="100"/>
                  </a:cubicBezTo>
                  <a:cubicBezTo>
                    <a:pt x="67" y="96"/>
                    <a:pt x="70" y="93"/>
                    <a:pt x="74" y="89"/>
                  </a:cubicBezTo>
                  <a:close/>
                  <a:moveTo>
                    <a:pt x="77" y="87"/>
                  </a:moveTo>
                  <a:cubicBezTo>
                    <a:pt x="78" y="85"/>
                    <a:pt x="80" y="84"/>
                    <a:pt x="82" y="82"/>
                  </a:cubicBezTo>
                  <a:cubicBezTo>
                    <a:pt x="85" y="80"/>
                    <a:pt x="87" y="77"/>
                    <a:pt x="90" y="75"/>
                  </a:cubicBezTo>
                  <a:cubicBezTo>
                    <a:pt x="93" y="78"/>
                    <a:pt x="97" y="81"/>
                    <a:pt x="100" y="85"/>
                  </a:cubicBezTo>
                  <a:cubicBezTo>
                    <a:pt x="97" y="88"/>
                    <a:pt x="93" y="91"/>
                    <a:pt x="89" y="94"/>
                  </a:cubicBezTo>
                  <a:cubicBezTo>
                    <a:pt x="89" y="95"/>
                    <a:pt x="88" y="96"/>
                    <a:pt x="87" y="97"/>
                  </a:cubicBezTo>
                  <a:cubicBezTo>
                    <a:pt x="83" y="94"/>
                    <a:pt x="80" y="90"/>
                    <a:pt x="77" y="87"/>
                  </a:cubicBezTo>
                  <a:close/>
                  <a:moveTo>
                    <a:pt x="92" y="97"/>
                  </a:moveTo>
                  <a:cubicBezTo>
                    <a:pt x="95" y="93"/>
                    <a:pt x="99" y="90"/>
                    <a:pt x="102" y="87"/>
                  </a:cubicBezTo>
                  <a:cubicBezTo>
                    <a:pt x="107" y="91"/>
                    <a:pt x="111" y="95"/>
                    <a:pt x="116" y="99"/>
                  </a:cubicBezTo>
                  <a:cubicBezTo>
                    <a:pt x="111" y="103"/>
                    <a:pt x="107" y="107"/>
                    <a:pt x="102" y="111"/>
                  </a:cubicBezTo>
                  <a:cubicBezTo>
                    <a:pt x="98" y="107"/>
                    <a:pt x="94" y="103"/>
                    <a:pt x="89" y="99"/>
                  </a:cubicBezTo>
                  <a:cubicBezTo>
                    <a:pt x="90" y="98"/>
                    <a:pt x="91" y="97"/>
                    <a:pt x="92" y="97"/>
                  </a:cubicBezTo>
                  <a:close/>
                  <a:moveTo>
                    <a:pt x="104" y="85"/>
                  </a:moveTo>
                  <a:cubicBezTo>
                    <a:pt x="108" y="81"/>
                    <a:pt x="111" y="78"/>
                    <a:pt x="115" y="75"/>
                  </a:cubicBezTo>
                  <a:cubicBezTo>
                    <a:pt x="119" y="79"/>
                    <a:pt x="124" y="83"/>
                    <a:pt x="128" y="87"/>
                  </a:cubicBezTo>
                  <a:cubicBezTo>
                    <a:pt x="125" y="91"/>
                    <a:pt x="121" y="94"/>
                    <a:pt x="118" y="97"/>
                  </a:cubicBezTo>
                  <a:cubicBezTo>
                    <a:pt x="113" y="93"/>
                    <a:pt x="109" y="89"/>
                    <a:pt x="104" y="85"/>
                  </a:cubicBezTo>
                  <a:close/>
                  <a:moveTo>
                    <a:pt x="130" y="89"/>
                  </a:moveTo>
                  <a:cubicBezTo>
                    <a:pt x="134" y="93"/>
                    <a:pt x="138" y="96"/>
                    <a:pt x="142" y="100"/>
                  </a:cubicBezTo>
                  <a:cubicBezTo>
                    <a:pt x="138" y="103"/>
                    <a:pt x="135" y="106"/>
                    <a:pt x="131" y="110"/>
                  </a:cubicBezTo>
                  <a:cubicBezTo>
                    <a:pt x="127" y="106"/>
                    <a:pt x="124" y="103"/>
                    <a:pt x="120" y="99"/>
                  </a:cubicBezTo>
                  <a:cubicBezTo>
                    <a:pt x="123" y="96"/>
                    <a:pt x="127" y="93"/>
                    <a:pt x="130" y="89"/>
                  </a:cubicBezTo>
                  <a:close/>
                  <a:moveTo>
                    <a:pt x="132" y="87"/>
                  </a:moveTo>
                  <a:cubicBezTo>
                    <a:pt x="134" y="86"/>
                    <a:pt x="136" y="84"/>
                    <a:pt x="138" y="82"/>
                  </a:cubicBezTo>
                  <a:cubicBezTo>
                    <a:pt x="140" y="80"/>
                    <a:pt x="142" y="78"/>
                    <a:pt x="145" y="76"/>
                  </a:cubicBezTo>
                  <a:cubicBezTo>
                    <a:pt x="148" y="80"/>
                    <a:pt x="152" y="83"/>
                    <a:pt x="156" y="87"/>
                  </a:cubicBezTo>
                  <a:cubicBezTo>
                    <a:pt x="153" y="89"/>
                    <a:pt x="150" y="92"/>
                    <a:pt x="147" y="95"/>
                  </a:cubicBezTo>
                  <a:cubicBezTo>
                    <a:pt x="146" y="96"/>
                    <a:pt x="145" y="97"/>
                    <a:pt x="144" y="98"/>
                  </a:cubicBezTo>
                  <a:cubicBezTo>
                    <a:pt x="140" y="94"/>
                    <a:pt x="136" y="91"/>
                    <a:pt x="132" y="87"/>
                  </a:cubicBezTo>
                  <a:close/>
                  <a:moveTo>
                    <a:pt x="172" y="73"/>
                  </a:moveTo>
                  <a:cubicBezTo>
                    <a:pt x="167" y="77"/>
                    <a:pt x="163" y="81"/>
                    <a:pt x="158" y="85"/>
                  </a:cubicBezTo>
                  <a:cubicBezTo>
                    <a:pt x="154" y="81"/>
                    <a:pt x="151" y="78"/>
                    <a:pt x="147" y="74"/>
                  </a:cubicBezTo>
                  <a:cubicBezTo>
                    <a:pt x="151" y="70"/>
                    <a:pt x="156" y="66"/>
                    <a:pt x="160" y="62"/>
                  </a:cubicBezTo>
                  <a:cubicBezTo>
                    <a:pt x="164" y="65"/>
                    <a:pt x="168" y="69"/>
                    <a:pt x="172" y="73"/>
                  </a:cubicBezTo>
                  <a:close/>
                  <a:moveTo>
                    <a:pt x="172" y="46"/>
                  </a:moveTo>
                  <a:cubicBezTo>
                    <a:pt x="168" y="50"/>
                    <a:pt x="164" y="54"/>
                    <a:pt x="160" y="58"/>
                  </a:cubicBezTo>
                  <a:cubicBezTo>
                    <a:pt x="158" y="56"/>
                    <a:pt x="157" y="55"/>
                    <a:pt x="155" y="53"/>
                  </a:cubicBezTo>
                  <a:cubicBezTo>
                    <a:pt x="152" y="51"/>
                    <a:pt x="150" y="48"/>
                    <a:pt x="147" y="45"/>
                  </a:cubicBezTo>
                  <a:cubicBezTo>
                    <a:pt x="151" y="41"/>
                    <a:pt x="155" y="38"/>
                    <a:pt x="159" y="34"/>
                  </a:cubicBezTo>
                  <a:cubicBezTo>
                    <a:pt x="163" y="38"/>
                    <a:pt x="168" y="42"/>
                    <a:pt x="172" y="46"/>
                  </a:cubicBezTo>
                  <a:close/>
                  <a:moveTo>
                    <a:pt x="160" y="10"/>
                  </a:moveTo>
                  <a:cubicBezTo>
                    <a:pt x="164" y="13"/>
                    <a:pt x="167" y="16"/>
                    <a:pt x="171" y="20"/>
                  </a:cubicBezTo>
                  <a:cubicBezTo>
                    <a:pt x="167" y="23"/>
                    <a:pt x="163" y="27"/>
                    <a:pt x="159" y="30"/>
                  </a:cubicBezTo>
                  <a:cubicBezTo>
                    <a:pt x="156" y="27"/>
                    <a:pt x="152" y="24"/>
                    <a:pt x="149" y="21"/>
                  </a:cubicBezTo>
                  <a:cubicBezTo>
                    <a:pt x="152" y="17"/>
                    <a:pt x="156" y="13"/>
                    <a:pt x="160" y="10"/>
                  </a:cubicBezTo>
                  <a:close/>
                  <a:moveTo>
                    <a:pt x="146" y="23"/>
                  </a:moveTo>
                  <a:cubicBezTo>
                    <a:pt x="150" y="26"/>
                    <a:pt x="153" y="29"/>
                    <a:pt x="157" y="32"/>
                  </a:cubicBezTo>
                  <a:cubicBezTo>
                    <a:pt x="153" y="36"/>
                    <a:pt x="149" y="40"/>
                    <a:pt x="145" y="43"/>
                  </a:cubicBezTo>
                  <a:cubicBezTo>
                    <a:pt x="141" y="40"/>
                    <a:pt x="138" y="37"/>
                    <a:pt x="134" y="34"/>
                  </a:cubicBezTo>
                  <a:cubicBezTo>
                    <a:pt x="138" y="30"/>
                    <a:pt x="142" y="26"/>
                    <a:pt x="146" y="23"/>
                  </a:cubicBezTo>
                  <a:close/>
                  <a:moveTo>
                    <a:pt x="132" y="9"/>
                  </a:moveTo>
                  <a:cubicBezTo>
                    <a:pt x="136" y="13"/>
                    <a:pt x="140" y="17"/>
                    <a:pt x="144" y="20"/>
                  </a:cubicBezTo>
                  <a:cubicBezTo>
                    <a:pt x="144" y="20"/>
                    <a:pt x="144" y="20"/>
                    <a:pt x="144" y="21"/>
                  </a:cubicBezTo>
                  <a:cubicBezTo>
                    <a:pt x="140" y="24"/>
                    <a:pt x="136" y="28"/>
                    <a:pt x="132" y="32"/>
                  </a:cubicBezTo>
                  <a:cubicBezTo>
                    <a:pt x="130" y="30"/>
                    <a:pt x="129" y="29"/>
                    <a:pt x="127" y="27"/>
                  </a:cubicBezTo>
                  <a:cubicBezTo>
                    <a:pt x="125" y="25"/>
                    <a:pt x="122" y="23"/>
                    <a:pt x="120" y="21"/>
                  </a:cubicBezTo>
                  <a:cubicBezTo>
                    <a:pt x="124" y="17"/>
                    <a:pt x="128" y="13"/>
                    <a:pt x="132" y="9"/>
                  </a:cubicBezTo>
                  <a:close/>
                  <a:moveTo>
                    <a:pt x="118" y="23"/>
                  </a:moveTo>
                  <a:cubicBezTo>
                    <a:pt x="120" y="25"/>
                    <a:pt x="123" y="27"/>
                    <a:pt x="125" y="29"/>
                  </a:cubicBezTo>
                  <a:cubicBezTo>
                    <a:pt x="127" y="31"/>
                    <a:pt x="128" y="32"/>
                    <a:pt x="130" y="34"/>
                  </a:cubicBezTo>
                  <a:cubicBezTo>
                    <a:pt x="125" y="38"/>
                    <a:pt x="121" y="42"/>
                    <a:pt x="117" y="46"/>
                  </a:cubicBezTo>
                  <a:cubicBezTo>
                    <a:pt x="113" y="42"/>
                    <a:pt x="109" y="39"/>
                    <a:pt x="104" y="35"/>
                  </a:cubicBezTo>
                  <a:cubicBezTo>
                    <a:pt x="109" y="31"/>
                    <a:pt x="113" y="27"/>
                    <a:pt x="118" y="23"/>
                  </a:cubicBezTo>
                  <a:close/>
                  <a:moveTo>
                    <a:pt x="102" y="8"/>
                  </a:moveTo>
                  <a:cubicBezTo>
                    <a:pt x="107" y="12"/>
                    <a:pt x="111" y="16"/>
                    <a:pt x="116" y="21"/>
                  </a:cubicBezTo>
                  <a:cubicBezTo>
                    <a:pt x="111" y="25"/>
                    <a:pt x="107" y="29"/>
                    <a:pt x="102" y="33"/>
                  </a:cubicBezTo>
                  <a:cubicBezTo>
                    <a:pt x="98" y="29"/>
                    <a:pt x="93" y="25"/>
                    <a:pt x="89" y="21"/>
                  </a:cubicBezTo>
                  <a:cubicBezTo>
                    <a:pt x="93" y="17"/>
                    <a:pt x="98" y="12"/>
                    <a:pt x="102" y="8"/>
                  </a:cubicBezTo>
                  <a:close/>
                  <a:moveTo>
                    <a:pt x="100" y="35"/>
                  </a:moveTo>
                  <a:cubicBezTo>
                    <a:pt x="98" y="37"/>
                    <a:pt x="96" y="39"/>
                    <a:pt x="94" y="41"/>
                  </a:cubicBezTo>
                  <a:cubicBezTo>
                    <a:pt x="92" y="42"/>
                    <a:pt x="90" y="44"/>
                    <a:pt x="88" y="46"/>
                  </a:cubicBezTo>
                  <a:cubicBezTo>
                    <a:pt x="83" y="42"/>
                    <a:pt x="79" y="38"/>
                    <a:pt x="75" y="34"/>
                  </a:cubicBezTo>
                  <a:cubicBezTo>
                    <a:pt x="79" y="30"/>
                    <a:pt x="83" y="26"/>
                    <a:pt x="87" y="23"/>
                  </a:cubicBezTo>
                  <a:cubicBezTo>
                    <a:pt x="91" y="27"/>
                    <a:pt x="96" y="31"/>
                    <a:pt x="100" y="35"/>
                  </a:cubicBezTo>
                  <a:close/>
                  <a:moveTo>
                    <a:pt x="65" y="16"/>
                  </a:moveTo>
                  <a:cubicBezTo>
                    <a:pt x="67" y="14"/>
                    <a:pt x="70" y="12"/>
                    <a:pt x="72" y="9"/>
                  </a:cubicBezTo>
                  <a:cubicBezTo>
                    <a:pt x="76" y="13"/>
                    <a:pt x="80" y="17"/>
                    <a:pt x="85" y="21"/>
                  </a:cubicBezTo>
                  <a:cubicBezTo>
                    <a:pt x="80" y="24"/>
                    <a:pt x="76" y="28"/>
                    <a:pt x="72" y="32"/>
                  </a:cubicBezTo>
                  <a:cubicBezTo>
                    <a:pt x="68" y="28"/>
                    <a:pt x="64" y="24"/>
                    <a:pt x="60" y="21"/>
                  </a:cubicBezTo>
                  <a:cubicBezTo>
                    <a:pt x="62" y="19"/>
                    <a:pt x="63" y="18"/>
                    <a:pt x="65" y="16"/>
                  </a:cubicBezTo>
                  <a:close/>
                  <a:moveTo>
                    <a:pt x="58" y="23"/>
                  </a:moveTo>
                  <a:cubicBezTo>
                    <a:pt x="62" y="26"/>
                    <a:pt x="66" y="30"/>
                    <a:pt x="70" y="34"/>
                  </a:cubicBezTo>
                  <a:cubicBezTo>
                    <a:pt x="67" y="37"/>
                    <a:pt x="63" y="40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56" y="39"/>
                    <a:pt x="52" y="36"/>
                    <a:pt x="48" y="32"/>
                  </a:cubicBezTo>
                  <a:cubicBezTo>
                    <a:pt x="51" y="29"/>
                    <a:pt x="55" y="26"/>
                    <a:pt x="58" y="23"/>
                  </a:cubicBezTo>
                  <a:close/>
                  <a:moveTo>
                    <a:pt x="45" y="10"/>
                  </a:moveTo>
                  <a:cubicBezTo>
                    <a:pt x="45" y="10"/>
                    <a:pt x="46" y="11"/>
                    <a:pt x="46" y="11"/>
                  </a:cubicBezTo>
                  <a:cubicBezTo>
                    <a:pt x="49" y="14"/>
                    <a:pt x="53" y="17"/>
                    <a:pt x="56" y="21"/>
                  </a:cubicBezTo>
                  <a:cubicBezTo>
                    <a:pt x="53" y="24"/>
                    <a:pt x="49" y="27"/>
                    <a:pt x="46" y="30"/>
                  </a:cubicBezTo>
                  <a:cubicBezTo>
                    <a:pt x="42" y="26"/>
                    <a:pt x="38" y="23"/>
                    <a:pt x="34" y="19"/>
                  </a:cubicBezTo>
                  <a:cubicBezTo>
                    <a:pt x="38" y="16"/>
                    <a:pt x="41" y="13"/>
                    <a:pt x="45" y="10"/>
                  </a:cubicBezTo>
                  <a:close/>
                  <a:moveTo>
                    <a:pt x="32" y="21"/>
                  </a:moveTo>
                  <a:cubicBezTo>
                    <a:pt x="36" y="25"/>
                    <a:pt x="39" y="29"/>
                    <a:pt x="43" y="32"/>
                  </a:cubicBezTo>
                  <a:cubicBezTo>
                    <a:pt x="40" y="35"/>
                    <a:pt x="37" y="38"/>
                    <a:pt x="33" y="41"/>
                  </a:cubicBezTo>
                  <a:cubicBezTo>
                    <a:pt x="32" y="42"/>
                    <a:pt x="31" y="43"/>
                    <a:pt x="30" y="44"/>
                  </a:cubicBezTo>
                  <a:cubicBezTo>
                    <a:pt x="26" y="41"/>
                    <a:pt x="22" y="37"/>
                    <a:pt x="18" y="34"/>
                  </a:cubicBezTo>
                  <a:cubicBezTo>
                    <a:pt x="21" y="32"/>
                    <a:pt x="23" y="30"/>
                    <a:pt x="25" y="28"/>
                  </a:cubicBezTo>
                  <a:cubicBezTo>
                    <a:pt x="27" y="26"/>
                    <a:pt x="30" y="24"/>
                    <a:pt x="32" y="21"/>
                  </a:cubicBezTo>
                  <a:close/>
                  <a:moveTo>
                    <a:pt x="3" y="20"/>
                  </a:moveTo>
                  <a:cubicBezTo>
                    <a:pt x="4" y="18"/>
                    <a:pt x="6" y="17"/>
                    <a:pt x="7" y="16"/>
                  </a:cubicBezTo>
                  <a:cubicBezTo>
                    <a:pt x="10" y="13"/>
                    <a:pt x="13" y="10"/>
                    <a:pt x="16" y="7"/>
                  </a:cubicBezTo>
                  <a:cubicBezTo>
                    <a:pt x="21" y="11"/>
                    <a:pt x="25" y="15"/>
                    <a:pt x="29" y="19"/>
                  </a:cubicBezTo>
                  <a:cubicBezTo>
                    <a:pt x="29" y="19"/>
                    <a:pt x="30" y="19"/>
                    <a:pt x="30" y="19"/>
                  </a:cubicBezTo>
                  <a:cubicBezTo>
                    <a:pt x="25" y="24"/>
                    <a:pt x="21" y="28"/>
                    <a:pt x="16" y="32"/>
                  </a:cubicBezTo>
                  <a:cubicBezTo>
                    <a:pt x="12" y="28"/>
                    <a:pt x="7" y="24"/>
                    <a:pt x="3" y="20"/>
                  </a:cubicBezTo>
                  <a:close/>
                  <a:moveTo>
                    <a:pt x="5" y="46"/>
                  </a:moveTo>
                  <a:cubicBezTo>
                    <a:pt x="9" y="43"/>
                    <a:pt x="13" y="39"/>
                    <a:pt x="17" y="36"/>
                  </a:cubicBezTo>
                  <a:cubicBezTo>
                    <a:pt x="17" y="36"/>
                    <a:pt x="18" y="36"/>
                    <a:pt x="18" y="37"/>
                  </a:cubicBezTo>
                  <a:cubicBezTo>
                    <a:pt x="21" y="40"/>
                    <a:pt x="25" y="43"/>
                    <a:pt x="28" y="46"/>
                  </a:cubicBezTo>
                  <a:cubicBezTo>
                    <a:pt x="24" y="50"/>
                    <a:pt x="20" y="53"/>
                    <a:pt x="16" y="57"/>
                  </a:cubicBezTo>
                  <a:cubicBezTo>
                    <a:pt x="13" y="53"/>
                    <a:pt x="9" y="50"/>
                    <a:pt x="5" y="46"/>
                  </a:cubicBezTo>
                  <a:close/>
                  <a:moveTo>
                    <a:pt x="17" y="84"/>
                  </a:moveTo>
                  <a:cubicBezTo>
                    <a:pt x="12" y="80"/>
                    <a:pt x="8" y="76"/>
                    <a:pt x="4" y="73"/>
                  </a:cubicBezTo>
                  <a:cubicBezTo>
                    <a:pt x="5" y="72"/>
                    <a:pt x="6" y="70"/>
                    <a:pt x="7" y="69"/>
                  </a:cubicBezTo>
                  <a:cubicBezTo>
                    <a:pt x="10" y="67"/>
                    <a:pt x="13" y="64"/>
                    <a:pt x="16" y="61"/>
                  </a:cubicBezTo>
                  <a:cubicBezTo>
                    <a:pt x="20" y="65"/>
                    <a:pt x="24" y="68"/>
                    <a:pt x="28" y="72"/>
                  </a:cubicBezTo>
                  <a:cubicBezTo>
                    <a:pt x="28" y="72"/>
                    <a:pt x="29" y="72"/>
                    <a:pt x="29" y="73"/>
                  </a:cubicBezTo>
                  <a:cubicBezTo>
                    <a:pt x="25" y="76"/>
                    <a:pt x="21" y="80"/>
                    <a:pt x="17" y="83"/>
                  </a:cubicBezTo>
                  <a:cubicBezTo>
                    <a:pt x="17" y="84"/>
                    <a:pt x="17" y="84"/>
                    <a:pt x="17" y="84"/>
                  </a:cubicBezTo>
                  <a:close/>
                  <a:moveTo>
                    <a:pt x="18" y="86"/>
                  </a:moveTo>
                  <a:cubicBezTo>
                    <a:pt x="19" y="85"/>
                    <a:pt x="19" y="85"/>
                    <a:pt x="19" y="85"/>
                  </a:cubicBezTo>
                  <a:cubicBezTo>
                    <a:pt x="23" y="81"/>
                    <a:pt x="27" y="78"/>
                    <a:pt x="31" y="74"/>
                  </a:cubicBezTo>
                  <a:cubicBezTo>
                    <a:pt x="35" y="79"/>
                    <a:pt x="40" y="83"/>
                    <a:pt x="44" y="87"/>
                  </a:cubicBezTo>
                  <a:cubicBezTo>
                    <a:pt x="42" y="88"/>
                    <a:pt x="41" y="90"/>
                    <a:pt x="39" y="92"/>
                  </a:cubicBezTo>
                  <a:cubicBezTo>
                    <a:pt x="37" y="94"/>
                    <a:pt x="34" y="96"/>
                    <a:pt x="32" y="98"/>
                  </a:cubicBezTo>
                  <a:cubicBezTo>
                    <a:pt x="27" y="94"/>
                    <a:pt x="23" y="90"/>
                    <a:pt x="18" y="86"/>
                  </a:cubicBezTo>
                  <a:close/>
                  <a:moveTo>
                    <a:pt x="31" y="126"/>
                  </a:moveTo>
                  <a:cubicBezTo>
                    <a:pt x="31" y="126"/>
                    <a:pt x="31" y="126"/>
                    <a:pt x="31" y="126"/>
                  </a:cubicBezTo>
                  <a:cubicBezTo>
                    <a:pt x="27" y="122"/>
                    <a:pt x="23" y="118"/>
                    <a:pt x="19" y="114"/>
                  </a:cubicBezTo>
                  <a:cubicBezTo>
                    <a:pt x="23" y="110"/>
                    <a:pt x="27" y="106"/>
                    <a:pt x="32" y="102"/>
                  </a:cubicBezTo>
                  <a:cubicBezTo>
                    <a:pt x="34" y="104"/>
                    <a:pt x="36" y="106"/>
                    <a:pt x="38" y="108"/>
                  </a:cubicBezTo>
                  <a:cubicBezTo>
                    <a:pt x="40" y="110"/>
                    <a:pt x="42" y="112"/>
                    <a:pt x="44" y="113"/>
                  </a:cubicBezTo>
                  <a:cubicBezTo>
                    <a:pt x="40" y="118"/>
                    <a:pt x="35" y="122"/>
                    <a:pt x="31" y="126"/>
                  </a:cubicBezTo>
                  <a:close/>
                  <a:moveTo>
                    <a:pt x="40" y="106"/>
                  </a:moveTo>
                  <a:cubicBezTo>
                    <a:pt x="38" y="104"/>
                    <a:pt x="36" y="102"/>
                    <a:pt x="34" y="100"/>
                  </a:cubicBezTo>
                  <a:cubicBezTo>
                    <a:pt x="36" y="98"/>
                    <a:pt x="39" y="96"/>
                    <a:pt x="41" y="94"/>
                  </a:cubicBezTo>
                  <a:cubicBezTo>
                    <a:pt x="43" y="92"/>
                    <a:pt x="45" y="90"/>
                    <a:pt x="46" y="89"/>
                  </a:cubicBezTo>
                  <a:cubicBezTo>
                    <a:pt x="50" y="92"/>
                    <a:pt x="53" y="95"/>
                    <a:pt x="57" y="99"/>
                  </a:cubicBezTo>
                  <a:cubicBezTo>
                    <a:pt x="58" y="99"/>
                    <a:pt x="58" y="100"/>
                    <a:pt x="59" y="100"/>
                  </a:cubicBezTo>
                  <a:cubicBezTo>
                    <a:pt x="54" y="104"/>
                    <a:pt x="50" y="108"/>
                    <a:pt x="46" y="111"/>
                  </a:cubicBezTo>
                  <a:cubicBezTo>
                    <a:pt x="44" y="110"/>
                    <a:pt x="42" y="108"/>
                    <a:pt x="40" y="106"/>
                  </a:cubicBezTo>
                  <a:close/>
                  <a:moveTo>
                    <a:pt x="59" y="123"/>
                  </a:moveTo>
                  <a:cubicBezTo>
                    <a:pt x="55" y="119"/>
                    <a:pt x="52" y="116"/>
                    <a:pt x="48" y="113"/>
                  </a:cubicBezTo>
                  <a:cubicBezTo>
                    <a:pt x="51" y="111"/>
                    <a:pt x="53" y="109"/>
                    <a:pt x="55" y="107"/>
                  </a:cubicBezTo>
                  <a:cubicBezTo>
                    <a:pt x="57" y="105"/>
                    <a:pt x="59" y="104"/>
                    <a:pt x="61" y="102"/>
                  </a:cubicBezTo>
                  <a:cubicBezTo>
                    <a:pt x="64" y="105"/>
                    <a:pt x="67" y="108"/>
                    <a:pt x="71" y="111"/>
                  </a:cubicBezTo>
                  <a:cubicBezTo>
                    <a:pt x="68" y="114"/>
                    <a:pt x="64" y="117"/>
                    <a:pt x="61" y="120"/>
                  </a:cubicBezTo>
                  <a:cubicBezTo>
                    <a:pt x="60" y="121"/>
                    <a:pt x="59" y="122"/>
                    <a:pt x="59" y="123"/>
                  </a:cubicBezTo>
                  <a:close/>
                  <a:moveTo>
                    <a:pt x="74" y="137"/>
                  </a:moveTo>
                  <a:cubicBezTo>
                    <a:pt x="72" y="135"/>
                    <a:pt x="70" y="133"/>
                    <a:pt x="68" y="132"/>
                  </a:cubicBezTo>
                  <a:cubicBezTo>
                    <a:pt x="66" y="129"/>
                    <a:pt x="63" y="127"/>
                    <a:pt x="61" y="125"/>
                  </a:cubicBezTo>
                  <a:cubicBezTo>
                    <a:pt x="62" y="124"/>
                    <a:pt x="63" y="123"/>
                    <a:pt x="63" y="123"/>
                  </a:cubicBezTo>
                  <a:cubicBezTo>
                    <a:pt x="67" y="120"/>
                    <a:pt x="70" y="117"/>
                    <a:pt x="73" y="114"/>
                  </a:cubicBezTo>
                  <a:cubicBezTo>
                    <a:pt x="78" y="118"/>
                    <a:pt x="82" y="122"/>
                    <a:pt x="87" y="126"/>
                  </a:cubicBezTo>
                  <a:cubicBezTo>
                    <a:pt x="82" y="130"/>
                    <a:pt x="78" y="133"/>
                    <a:pt x="74" y="137"/>
                  </a:cubicBezTo>
                  <a:close/>
                  <a:moveTo>
                    <a:pt x="75" y="112"/>
                  </a:moveTo>
                  <a:cubicBezTo>
                    <a:pt x="79" y="108"/>
                    <a:pt x="83" y="105"/>
                    <a:pt x="87" y="101"/>
                  </a:cubicBezTo>
                  <a:cubicBezTo>
                    <a:pt x="91" y="105"/>
                    <a:pt x="96" y="109"/>
                    <a:pt x="100" y="113"/>
                  </a:cubicBezTo>
                  <a:cubicBezTo>
                    <a:pt x="96" y="117"/>
                    <a:pt x="92" y="120"/>
                    <a:pt x="89" y="124"/>
                  </a:cubicBezTo>
                  <a:cubicBezTo>
                    <a:pt x="84" y="120"/>
                    <a:pt x="80" y="116"/>
                    <a:pt x="75" y="112"/>
                  </a:cubicBezTo>
                  <a:close/>
                  <a:moveTo>
                    <a:pt x="102" y="137"/>
                  </a:moveTo>
                  <a:cubicBezTo>
                    <a:pt x="98" y="133"/>
                    <a:pt x="94" y="129"/>
                    <a:pt x="91" y="126"/>
                  </a:cubicBezTo>
                  <a:cubicBezTo>
                    <a:pt x="94" y="122"/>
                    <a:pt x="98" y="119"/>
                    <a:pt x="102" y="115"/>
                  </a:cubicBezTo>
                  <a:cubicBezTo>
                    <a:pt x="106" y="119"/>
                    <a:pt x="110" y="122"/>
                    <a:pt x="114" y="126"/>
                  </a:cubicBezTo>
                  <a:cubicBezTo>
                    <a:pt x="110" y="129"/>
                    <a:pt x="106" y="133"/>
                    <a:pt x="102" y="137"/>
                  </a:cubicBezTo>
                  <a:close/>
                  <a:moveTo>
                    <a:pt x="116" y="124"/>
                  </a:moveTo>
                  <a:cubicBezTo>
                    <a:pt x="112" y="120"/>
                    <a:pt x="108" y="117"/>
                    <a:pt x="104" y="113"/>
                  </a:cubicBezTo>
                  <a:cubicBezTo>
                    <a:pt x="106" y="111"/>
                    <a:pt x="108" y="110"/>
                    <a:pt x="110" y="108"/>
                  </a:cubicBezTo>
                  <a:cubicBezTo>
                    <a:pt x="113" y="106"/>
                    <a:pt x="115" y="103"/>
                    <a:pt x="118" y="101"/>
                  </a:cubicBezTo>
                  <a:cubicBezTo>
                    <a:pt x="122" y="104"/>
                    <a:pt x="126" y="108"/>
                    <a:pt x="129" y="111"/>
                  </a:cubicBezTo>
                  <a:cubicBezTo>
                    <a:pt x="126" y="115"/>
                    <a:pt x="122" y="118"/>
                    <a:pt x="118" y="122"/>
                  </a:cubicBezTo>
                  <a:cubicBezTo>
                    <a:pt x="117" y="122"/>
                    <a:pt x="117" y="123"/>
                    <a:pt x="116" y="124"/>
                  </a:cubicBezTo>
                  <a:close/>
                  <a:moveTo>
                    <a:pt x="131" y="137"/>
                  </a:moveTo>
                  <a:cubicBezTo>
                    <a:pt x="130" y="137"/>
                    <a:pt x="130" y="137"/>
                    <a:pt x="130" y="137"/>
                  </a:cubicBezTo>
                  <a:cubicBezTo>
                    <a:pt x="126" y="133"/>
                    <a:pt x="122" y="130"/>
                    <a:pt x="118" y="126"/>
                  </a:cubicBezTo>
                  <a:cubicBezTo>
                    <a:pt x="119" y="125"/>
                    <a:pt x="120" y="125"/>
                    <a:pt x="120" y="124"/>
                  </a:cubicBezTo>
                  <a:cubicBezTo>
                    <a:pt x="124" y="120"/>
                    <a:pt x="128" y="117"/>
                    <a:pt x="132" y="113"/>
                  </a:cubicBezTo>
                  <a:cubicBezTo>
                    <a:pt x="136" y="117"/>
                    <a:pt x="140" y="121"/>
                    <a:pt x="144" y="125"/>
                  </a:cubicBezTo>
                  <a:cubicBezTo>
                    <a:pt x="139" y="129"/>
                    <a:pt x="135" y="133"/>
                    <a:pt x="131" y="137"/>
                  </a:cubicBezTo>
                  <a:close/>
                  <a:moveTo>
                    <a:pt x="133" y="112"/>
                  </a:moveTo>
                  <a:cubicBezTo>
                    <a:pt x="137" y="108"/>
                    <a:pt x="140" y="105"/>
                    <a:pt x="144" y="102"/>
                  </a:cubicBezTo>
                  <a:cubicBezTo>
                    <a:pt x="148" y="106"/>
                    <a:pt x="152" y="110"/>
                    <a:pt x="156" y="113"/>
                  </a:cubicBezTo>
                  <a:cubicBezTo>
                    <a:pt x="153" y="117"/>
                    <a:pt x="149" y="120"/>
                    <a:pt x="146" y="123"/>
                  </a:cubicBezTo>
                  <a:cubicBezTo>
                    <a:pt x="142" y="119"/>
                    <a:pt x="138" y="116"/>
                    <a:pt x="133" y="112"/>
                  </a:cubicBez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951"/>
            <p:cNvSpPr/>
            <p:nvPr/>
          </p:nvSpPr>
          <p:spPr bwMode="auto">
            <a:xfrm>
              <a:off x="1956573" y="3131195"/>
              <a:ext cx="90269" cy="146687"/>
            </a:xfrm>
            <a:custGeom>
              <a:avLst/>
              <a:gdLst>
                <a:gd name="T0" fmla="*/ 28 w 34"/>
                <a:gd name="T1" fmla="*/ 25 h 55"/>
                <a:gd name="T2" fmla="*/ 28 w 34"/>
                <a:gd name="T3" fmla="*/ 25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5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1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7"/>
                    <a:pt x="7" y="55"/>
                    <a:pt x="17" y="55"/>
                  </a:cubicBezTo>
                  <a:cubicBezTo>
                    <a:pt x="26" y="55"/>
                    <a:pt x="34" y="47"/>
                    <a:pt x="34" y="38"/>
                  </a:cubicBezTo>
                  <a:cubicBezTo>
                    <a:pt x="34" y="33"/>
                    <a:pt x="32" y="28"/>
                    <a:pt x="28" y="25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952"/>
            <p:cNvSpPr/>
            <p:nvPr/>
          </p:nvSpPr>
          <p:spPr bwMode="auto">
            <a:xfrm>
              <a:off x="1732030" y="3135709"/>
              <a:ext cx="93653" cy="147815"/>
            </a:xfrm>
            <a:custGeom>
              <a:avLst/>
              <a:gdLst>
                <a:gd name="T0" fmla="*/ 29 w 35"/>
                <a:gd name="T1" fmla="*/ 26 h 55"/>
                <a:gd name="T2" fmla="*/ 29 w 35"/>
                <a:gd name="T3" fmla="*/ 25 h 55"/>
                <a:gd name="T4" fmla="*/ 18 w 35"/>
                <a:gd name="T5" fmla="*/ 0 h 55"/>
                <a:gd name="T6" fmla="*/ 7 w 35"/>
                <a:gd name="T7" fmla="*/ 25 h 55"/>
                <a:gd name="T8" fmla="*/ 7 w 35"/>
                <a:gd name="T9" fmla="*/ 25 h 55"/>
                <a:gd name="T10" fmla="*/ 0 w 35"/>
                <a:gd name="T11" fmla="*/ 38 h 55"/>
                <a:gd name="T12" fmla="*/ 18 w 35"/>
                <a:gd name="T13" fmla="*/ 55 h 55"/>
                <a:gd name="T14" fmla="*/ 35 w 35"/>
                <a:gd name="T15" fmla="*/ 38 h 55"/>
                <a:gd name="T16" fmla="*/ 29 w 35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5">
                  <a:moveTo>
                    <a:pt x="29" y="26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20" y="17"/>
                    <a:pt x="18" y="0"/>
                    <a:pt x="18" y="0"/>
                  </a:cubicBezTo>
                  <a:cubicBezTo>
                    <a:pt x="18" y="12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28"/>
                    <a:pt x="0" y="33"/>
                    <a:pt x="0" y="38"/>
                  </a:cubicBezTo>
                  <a:cubicBezTo>
                    <a:pt x="0" y="48"/>
                    <a:pt x="8" y="55"/>
                    <a:pt x="18" y="55"/>
                  </a:cubicBezTo>
                  <a:cubicBezTo>
                    <a:pt x="27" y="55"/>
                    <a:pt x="35" y="48"/>
                    <a:pt x="35" y="38"/>
                  </a:cubicBezTo>
                  <a:cubicBezTo>
                    <a:pt x="35" y="33"/>
                    <a:pt x="32" y="29"/>
                    <a:pt x="29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953"/>
            <p:cNvSpPr/>
            <p:nvPr/>
          </p:nvSpPr>
          <p:spPr bwMode="auto">
            <a:xfrm>
              <a:off x="2185630" y="3127810"/>
              <a:ext cx="91397" cy="147815"/>
            </a:xfrm>
            <a:custGeom>
              <a:avLst/>
              <a:gdLst>
                <a:gd name="T0" fmla="*/ 28 w 34"/>
                <a:gd name="T1" fmla="*/ 26 h 55"/>
                <a:gd name="T2" fmla="*/ 28 w 34"/>
                <a:gd name="T3" fmla="*/ 26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6"/>
                  </a:moveTo>
                  <a:cubicBezTo>
                    <a:pt x="28" y="26"/>
                    <a:pt x="28" y="26"/>
                    <a:pt x="28" y="26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2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8"/>
                    <a:pt x="7" y="55"/>
                    <a:pt x="17" y="55"/>
                  </a:cubicBezTo>
                  <a:cubicBezTo>
                    <a:pt x="26" y="55"/>
                    <a:pt x="34" y="48"/>
                    <a:pt x="34" y="38"/>
                  </a:cubicBezTo>
                  <a:cubicBezTo>
                    <a:pt x="34" y="33"/>
                    <a:pt x="32" y="29"/>
                    <a:pt x="28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954"/>
            <p:cNvSpPr/>
            <p:nvPr/>
          </p:nvSpPr>
          <p:spPr bwMode="auto">
            <a:xfrm>
              <a:off x="1772651" y="3135709"/>
              <a:ext cx="467140" cy="101552"/>
            </a:xfrm>
            <a:custGeom>
              <a:avLst/>
              <a:gdLst>
                <a:gd name="T0" fmla="*/ 173 w 175"/>
                <a:gd name="T1" fmla="*/ 0 h 38"/>
                <a:gd name="T2" fmla="*/ 143 w 175"/>
                <a:gd name="T3" fmla="*/ 22 h 38"/>
                <a:gd name="T4" fmla="*/ 88 w 175"/>
                <a:gd name="T5" fmla="*/ 4 h 38"/>
                <a:gd name="T6" fmla="*/ 87 w 175"/>
                <a:gd name="T7" fmla="*/ 5 h 38"/>
                <a:gd name="T8" fmla="*/ 86 w 175"/>
                <a:gd name="T9" fmla="*/ 4 h 38"/>
                <a:gd name="T10" fmla="*/ 2 w 175"/>
                <a:gd name="T11" fmla="*/ 3 h 38"/>
                <a:gd name="T12" fmla="*/ 0 w 175"/>
                <a:gd name="T13" fmla="*/ 5 h 38"/>
                <a:gd name="T14" fmla="*/ 40 w 175"/>
                <a:gd name="T15" fmla="*/ 26 h 38"/>
                <a:gd name="T16" fmla="*/ 87 w 175"/>
                <a:gd name="T17" fmla="*/ 7 h 38"/>
                <a:gd name="T18" fmla="*/ 132 w 175"/>
                <a:gd name="T19" fmla="*/ 26 h 38"/>
                <a:gd name="T20" fmla="*/ 143 w 175"/>
                <a:gd name="T21" fmla="*/ 25 h 38"/>
                <a:gd name="T22" fmla="*/ 175 w 175"/>
                <a:gd name="T23" fmla="*/ 1 h 38"/>
                <a:gd name="T24" fmla="*/ 173 w 175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8">
                  <a:moveTo>
                    <a:pt x="173" y="0"/>
                  </a:moveTo>
                  <a:cubicBezTo>
                    <a:pt x="168" y="11"/>
                    <a:pt x="157" y="19"/>
                    <a:pt x="143" y="22"/>
                  </a:cubicBezTo>
                  <a:cubicBezTo>
                    <a:pt x="123" y="26"/>
                    <a:pt x="102" y="19"/>
                    <a:pt x="88" y="4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41" y="38"/>
                    <a:pt x="17" y="20"/>
                    <a:pt x="2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3" y="19"/>
                    <a:pt x="26" y="26"/>
                    <a:pt x="40" y="26"/>
                  </a:cubicBezTo>
                  <a:cubicBezTo>
                    <a:pt x="54" y="26"/>
                    <a:pt x="70" y="20"/>
                    <a:pt x="87" y="7"/>
                  </a:cubicBezTo>
                  <a:cubicBezTo>
                    <a:pt x="99" y="19"/>
                    <a:pt x="115" y="26"/>
                    <a:pt x="132" y="26"/>
                  </a:cubicBezTo>
                  <a:cubicBezTo>
                    <a:pt x="136" y="26"/>
                    <a:pt x="139" y="25"/>
                    <a:pt x="143" y="25"/>
                  </a:cubicBezTo>
                  <a:cubicBezTo>
                    <a:pt x="158" y="22"/>
                    <a:pt x="170" y="13"/>
                    <a:pt x="175" y="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Rectangle 3955"/>
            <p:cNvSpPr>
              <a:spLocks noChangeArrowheads="1"/>
            </p:cNvSpPr>
            <p:nvPr/>
          </p:nvSpPr>
          <p:spPr bwMode="auto">
            <a:xfrm>
              <a:off x="1767009" y="3125553"/>
              <a:ext cx="488579" cy="27081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" name="文本框 4351"/>
          <p:cNvSpPr txBox="1">
            <a:spLocks noChangeArrowheads="1"/>
          </p:cNvSpPr>
          <p:nvPr/>
        </p:nvSpPr>
        <p:spPr bwMode="auto">
          <a:xfrm>
            <a:off x="5397500" y="1509713"/>
            <a:ext cx="6408738" cy="315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19900" dirty="0" smtClean="0">
                <a:solidFill>
                  <a:srgbClr val="FFFFFF"/>
                </a:solidFill>
              </a:rPr>
              <a:t>2017</a:t>
            </a:r>
            <a:endParaRPr lang="zh-CN" altLang="en-US" sz="1990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613666" y="3936999"/>
            <a:ext cx="5341938" cy="470465"/>
          </a:xfrm>
        </p:spPr>
        <p:txBody>
          <a:bodyPr anchor="b"/>
          <a:lstStyle>
            <a:lvl1pPr algn="l">
              <a:defRPr sz="18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613666" y="4437534"/>
            <a:ext cx="5341938" cy="465875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92DC5-1672-49BA-8283-EC6326B21FC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15B6-0883-4373-98E3-20B89927F9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29067"/>
            <a:ext cx="105156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911"/>
          <p:cNvSpPr/>
          <p:nvPr/>
        </p:nvSpPr>
        <p:spPr bwMode="auto">
          <a:xfrm>
            <a:off x="3702050" y="3673475"/>
            <a:ext cx="836613" cy="396875"/>
          </a:xfrm>
          <a:custGeom>
            <a:avLst/>
            <a:gdLst>
              <a:gd name="T0" fmla="*/ 79 w 360"/>
              <a:gd name="T1" fmla="*/ 191 h 191"/>
              <a:gd name="T2" fmla="*/ 137 w 360"/>
              <a:gd name="T3" fmla="*/ 170 h 191"/>
              <a:gd name="T4" fmla="*/ 196 w 360"/>
              <a:gd name="T5" fmla="*/ 191 h 191"/>
              <a:gd name="T6" fmla="*/ 262 w 360"/>
              <a:gd name="T7" fmla="*/ 165 h 191"/>
              <a:gd name="T8" fmla="*/ 304 w 360"/>
              <a:gd name="T9" fmla="*/ 185 h 191"/>
              <a:gd name="T10" fmla="*/ 360 w 360"/>
              <a:gd name="T11" fmla="*/ 130 h 191"/>
              <a:gd name="T12" fmla="*/ 320 w 360"/>
              <a:gd name="T13" fmla="*/ 77 h 191"/>
              <a:gd name="T14" fmla="*/ 323 w 360"/>
              <a:gd name="T15" fmla="*/ 59 h 191"/>
              <a:gd name="T16" fmla="*/ 267 w 360"/>
              <a:gd name="T17" fmla="*/ 4 h 191"/>
              <a:gd name="T18" fmla="*/ 240 w 360"/>
              <a:gd name="T19" fmla="*/ 11 h 191"/>
              <a:gd name="T20" fmla="*/ 197 w 360"/>
              <a:gd name="T21" fmla="*/ 0 h 191"/>
              <a:gd name="T22" fmla="*/ 108 w 360"/>
              <a:gd name="T23" fmla="*/ 60 h 191"/>
              <a:gd name="T24" fmla="*/ 80 w 360"/>
              <a:gd name="T25" fmla="*/ 56 h 191"/>
              <a:gd name="T26" fmla="*/ 0 w 360"/>
              <a:gd name="T27" fmla="*/ 123 h 191"/>
              <a:gd name="T28" fmla="*/ 79 w 360"/>
              <a:gd name="T29" fmla="*/ 19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0" h="191">
                <a:moveTo>
                  <a:pt x="79" y="191"/>
                </a:moveTo>
                <a:cubicBezTo>
                  <a:pt x="102" y="191"/>
                  <a:pt x="123" y="183"/>
                  <a:pt x="137" y="170"/>
                </a:cubicBezTo>
                <a:cubicBezTo>
                  <a:pt x="153" y="183"/>
                  <a:pt x="174" y="191"/>
                  <a:pt x="196" y="191"/>
                </a:cubicBezTo>
                <a:cubicBezTo>
                  <a:pt x="222" y="191"/>
                  <a:pt x="245" y="181"/>
                  <a:pt x="262" y="165"/>
                </a:cubicBezTo>
                <a:cubicBezTo>
                  <a:pt x="272" y="177"/>
                  <a:pt x="287" y="185"/>
                  <a:pt x="304" y="185"/>
                </a:cubicBezTo>
                <a:cubicBezTo>
                  <a:pt x="335" y="185"/>
                  <a:pt x="360" y="161"/>
                  <a:pt x="360" y="130"/>
                </a:cubicBezTo>
                <a:cubicBezTo>
                  <a:pt x="360" y="105"/>
                  <a:pt x="343" y="84"/>
                  <a:pt x="320" y="77"/>
                </a:cubicBezTo>
                <a:cubicBezTo>
                  <a:pt x="322" y="71"/>
                  <a:pt x="323" y="65"/>
                  <a:pt x="323" y="59"/>
                </a:cubicBezTo>
                <a:cubicBezTo>
                  <a:pt x="323" y="29"/>
                  <a:pt x="298" y="4"/>
                  <a:pt x="267" y="4"/>
                </a:cubicBezTo>
                <a:cubicBezTo>
                  <a:pt x="257" y="4"/>
                  <a:pt x="248" y="6"/>
                  <a:pt x="240" y="11"/>
                </a:cubicBezTo>
                <a:cubicBezTo>
                  <a:pt x="227" y="4"/>
                  <a:pt x="212" y="0"/>
                  <a:pt x="197" y="0"/>
                </a:cubicBezTo>
                <a:cubicBezTo>
                  <a:pt x="157" y="0"/>
                  <a:pt x="122" y="25"/>
                  <a:pt x="108" y="60"/>
                </a:cubicBezTo>
                <a:cubicBezTo>
                  <a:pt x="99" y="57"/>
                  <a:pt x="90" y="56"/>
                  <a:pt x="80" y="56"/>
                </a:cubicBezTo>
                <a:cubicBezTo>
                  <a:pt x="36" y="56"/>
                  <a:pt x="0" y="86"/>
                  <a:pt x="0" y="123"/>
                </a:cubicBezTo>
                <a:cubicBezTo>
                  <a:pt x="0" y="161"/>
                  <a:pt x="35" y="191"/>
                  <a:pt x="79" y="1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3912"/>
          <p:cNvSpPr/>
          <p:nvPr/>
        </p:nvSpPr>
        <p:spPr bwMode="auto">
          <a:xfrm>
            <a:off x="373063" y="519113"/>
            <a:ext cx="1947862" cy="917575"/>
          </a:xfrm>
          <a:custGeom>
            <a:avLst/>
            <a:gdLst>
              <a:gd name="T0" fmla="*/ 98 w 441"/>
              <a:gd name="T1" fmla="*/ 233 h 233"/>
              <a:gd name="T2" fmla="*/ 169 w 441"/>
              <a:gd name="T3" fmla="*/ 207 h 233"/>
              <a:gd name="T4" fmla="*/ 241 w 441"/>
              <a:gd name="T5" fmla="*/ 233 h 233"/>
              <a:gd name="T6" fmla="*/ 321 w 441"/>
              <a:gd name="T7" fmla="*/ 201 h 233"/>
              <a:gd name="T8" fmla="*/ 373 w 441"/>
              <a:gd name="T9" fmla="*/ 226 h 233"/>
              <a:gd name="T10" fmla="*/ 440 w 441"/>
              <a:gd name="T11" fmla="*/ 158 h 233"/>
              <a:gd name="T12" fmla="*/ 392 w 441"/>
              <a:gd name="T13" fmla="*/ 93 h 233"/>
              <a:gd name="T14" fmla="*/ 395 w 441"/>
              <a:gd name="T15" fmla="*/ 72 h 233"/>
              <a:gd name="T16" fmla="*/ 328 w 441"/>
              <a:gd name="T17" fmla="*/ 4 h 233"/>
              <a:gd name="T18" fmla="*/ 294 w 441"/>
              <a:gd name="T19" fmla="*/ 13 h 233"/>
              <a:gd name="T20" fmla="*/ 241 w 441"/>
              <a:gd name="T21" fmla="*/ 0 h 233"/>
              <a:gd name="T22" fmla="*/ 133 w 441"/>
              <a:gd name="T23" fmla="*/ 73 h 233"/>
              <a:gd name="T24" fmla="*/ 98 w 441"/>
              <a:gd name="T25" fmla="*/ 67 h 233"/>
              <a:gd name="T26" fmla="*/ 0 w 441"/>
              <a:gd name="T27" fmla="*/ 150 h 233"/>
              <a:gd name="T28" fmla="*/ 98 w 441"/>
              <a:gd name="T29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1" h="233">
                <a:moveTo>
                  <a:pt x="98" y="233"/>
                </a:moveTo>
                <a:cubicBezTo>
                  <a:pt x="126" y="233"/>
                  <a:pt x="151" y="223"/>
                  <a:pt x="169" y="207"/>
                </a:cubicBezTo>
                <a:cubicBezTo>
                  <a:pt x="188" y="223"/>
                  <a:pt x="214" y="233"/>
                  <a:pt x="241" y="233"/>
                </a:cubicBezTo>
                <a:cubicBezTo>
                  <a:pt x="272" y="233"/>
                  <a:pt x="300" y="221"/>
                  <a:pt x="321" y="201"/>
                </a:cubicBezTo>
                <a:cubicBezTo>
                  <a:pt x="333" y="216"/>
                  <a:pt x="352" y="226"/>
                  <a:pt x="373" y="226"/>
                </a:cubicBezTo>
                <a:cubicBezTo>
                  <a:pt x="410" y="226"/>
                  <a:pt x="440" y="196"/>
                  <a:pt x="440" y="158"/>
                </a:cubicBezTo>
                <a:cubicBezTo>
                  <a:pt x="441" y="127"/>
                  <a:pt x="420" y="101"/>
                  <a:pt x="392" y="93"/>
                </a:cubicBezTo>
                <a:cubicBezTo>
                  <a:pt x="394" y="86"/>
                  <a:pt x="395" y="79"/>
                  <a:pt x="395" y="72"/>
                </a:cubicBezTo>
                <a:cubicBezTo>
                  <a:pt x="396" y="34"/>
                  <a:pt x="365" y="4"/>
                  <a:pt x="328" y="4"/>
                </a:cubicBezTo>
                <a:cubicBezTo>
                  <a:pt x="316" y="4"/>
                  <a:pt x="304" y="7"/>
                  <a:pt x="294" y="13"/>
                </a:cubicBezTo>
                <a:cubicBezTo>
                  <a:pt x="278" y="5"/>
                  <a:pt x="260" y="0"/>
                  <a:pt x="241" y="0"/>
                </a:cubicBezTo>
                <a:cubicBezTo>
                  <a:pt x="192" y="0"/>
                  <a:pt x="150" y="30"/>
                  <a:pt x="133" y="73"/>
                </a:cubicBezTo>
                <a:cubicBezTo>
                  <a:pt x="122" y="69"/>
                  <a:pt x="111" y="67"/>
                  <a:pt x="98" y="67"/>
                </a:cubicBezTo>
                <a:cubicBezTo>
                  <a:pt x="44" y="67"/>
                  <a:pt x="1" y="104"/>
                  <a:pt x="0" y="150"/>
                </a:cubicBezTo>
                <a:cubicBezTo>
                  <a:pt x="0" y="196"/>
                  <a:pt x="44" y="233"/>
                  <a:pt x="98" y="23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3913"/>
          <p:cNvSpPr/>
          <p:nvPr/>
        </p:nvSpPr>
        <p:spPr bwMode="auto">
          <a:xfrm>
            <a:off x="10647363" y="450850"/>
            <a:ext cx="1333500" cy="628650"/>
          </a:xfrm>
          <a:custGeom>
            <a:avLst/>
            <a:gdLst>
              <a:gd name="T0" fmla="*/ 53 w 240"/>
              <a:gd name="T1" fmla="*/ 127 h 127"/>
              <a:gd name="T2" fmla="*/ 91 w 240"/>
              <a:gd name="T3" fmla="*/ 113 h 127"/>
              <a:gd name="T4" fmla="*/ 131 w 240"/>
              <a:gd name="T5" fmla="*/ 127 h 127"/>
              <a:gd name="T6" fmla="*/ 174 w 240"/>
              <a:gd name="T7" fmla="*/ 110 h 127"/>
              <a:gd name="T8" fmla="*/ 203 w 240"/>
              <a:gd name="T9" fmla="*/ 123 h 127"/>
              <a:gd name="T10" fmla="*/ 240 w 240"/>
              <a:gd name="T11" fmla="*/ 87 h 127"/>
              <a:gd name="T12" fmla="*/ 213 w 240"/>
              <a:gd name="T13" fmla="*/ 51 h 127"/>
              <a:gd name="T14" fmla="*/ 215 w 240"/>
              <a:gd name="T15" fmla="*/ 39 h 127"/>
              <a:gd name="T16" fmla="*/ 178 w 240"/>
              <a:gd name="T17" fmla="*/ 2 h 127"/>
              <a:gd name="T18" fmla="*/ 160 w 240"/>
              <a:gd name="T19" fmla="*/ 7 h 127"/>
              <a:gd name="T20" fmla="*/ 131 w 240"/>
              <a:gd name="T21" fmla="*/ 0 h 127"/>
              <a:gd name="T22" fmla="*/ 72 w 240"/>
              <a:gd name="T23" fmla="*/ 40 h 127"/>
              <a:gd name="T24" fmla="*/ 53 w 240"/>
              <a:gd name="T25" fmla="*/ 37 h 127"/>
              <a:gd name="T26" fmla="*/ 0 w 240"/>
              <a:gd name="T27" fmla="*/ 82 h 127"/>
              <a:gd name="T28" fmla="*/ 53 w 240"/>
              <a:gd name="T2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0" h="127">
                <a:moveTo>
                  <a:pt x="53" y="127"/>
                </a:moveTo>
                <a:cubicBezTo>
                  <a:pt x="68" y="127"/>
                  <a:pt x="82" y="122"/>
                  <a:pt x="91" y="113"/>
                </a:cubicBezTo>
                <a:cubicBezTo>
                  <a:pt x="102" y="122"/>
                  <a:pt x="116" y="127"/>
                  <a:pt x="131" y="127"/>
                </a:cubicBezTo>
                <a:cubicBezTo>
                  <a:pt x="148" y="127"/>
                  <a:pt x="163" y="121"/>
                  <a:pt x="174" y="110"/>
                </a:cubicBezTo>
                <a:cubicBezTo>
                  <a:pt x="181" y="118"/>
                  <a:pt x="191" y="123"/>
                  <a:pt x="203" y="123"/>
                </a:cubicBezTo>
                <a:cubicBezTo>
                  <a:pt x="223" y="123"/>
                  <a:pt x="240" y="107"/>
                  <a:pt x="240" y="87"/>
                </a:cubicBezTo>
                <a:cubicBezTo>
                  <a:pt x="240" y="70"/>
                  <a:pt x="228" y="56"/>
                  <a:pt x="213" y="51"/>
                </a:cubicBezTo>
                <a:cubicBezTo>
                  <a:pt x="214" y="47"/>
                  <a:pt x="215" y="43"/>
                  <a:pt x="215" y="39"/>
                </a:cubicBezTo>
                <a:cubicBezTo>
                  <a:pt x="215" y="19"/>
                  <a:pt x="199" y="2"/>
                  <a:pt x="178" y="2"/>
                </a:cubicBezTo>
                <a:cubicBezTo>
                  <a:pt x="172" y="2"/>
                  <a:pt x="165" y="4"/>
                  <a:pt x="160" y="7"/>
                </a:cubicBezTo>
                <a:cubicBezTo>
                  <a:pt x="151" y="3"/>
                  <a:pt x="141" y="0"/>
                  <a:pt x="131" y="0"/>
                </a:cubicBezTo>
                <a:cubicBezTo>
                  <a:pt x="104" y="0"/>
                  <a:pt x="81" y="17"/>
                  <a:pt x="72" y="40"/>
                </a:cubicBezTo>
                <a:cubicBezTo>
                  <a:pt x="66" y="38"/>
                  <a:pt x="60" y="37"/>
                  <a:pt x="53" y="37"/>
                </a:cubicBezTo>
                <a:cubicBezTo>
                  <a:pt x="24" y="37"/>
                  <a:pt x="0" y="57"/>
                  <a:pt x="0" y="82"/>
                </a:cubicBezTo>
                <a:cubicBezTo>
                  <a:pt x="0" y="107"/>
                  <a:pt x="23" y="127"/>
                  <a:pt x="53" y="1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3914"/>
          <p:cNvSpPr/>
          <p:nvPr/>
        </p:nvSpPr>
        <p:spPr bwMode="auto">
          <a:xfrm>
            <a:off x="6350" y="5218113"/>
            <a:ext cx="12179300" cy="1638300"/>
          </a:xfrm>
          <a:custGeom>
            <a:avLst/>
            <a:gdLst>
              <a:gd name="T0" fmla="*/ 2165 w 2192"/>
              <a:gd name="T1" fmla="*/ 0 h 331"/>
              <a:gd name="T2" fmla="*/ 1968 w 2192"/>
              <a:gd name="T3" fmla="*/ 139 h 331"/>
              <a:gd name="T4" fmla="*/ 1925 w 2192"/>
              <a:gd name="T5" fmla="*/ 131 h 331"/>
              <a:gd name="T6" fmla="*/ 1831 w 2192"/>
              <a:gd name="T7" fmla="*/ 180 h 331"/>
              <a:gd name="T8" fmla="*/ 1779 w 2192"/>
              <a:gd name="T9" fmla="*/ 168 h 331"/>
              <a:gd name="T10" fmla="*/ 1728 w 2192"/>
              <a:gd name="T11" fmla="*/ 180 h 331"/>
              <a:gd name="T12" fmla="*/ 1626 w 2192"/>
              <a:gd name="T13" fmla="*/ 131 h 331"/>
              <a:gd name="T14" fmla="*/ 1504 w 2192"/>
              <a:gd name="T15" fmla="*/ 213 h 331"/>
              <a:gd name="T16" fmla="*/ 1449 w 2192"/>
              <a:gd name="T17" fmla="*/ 200 h 331"/>
              <a:gd name="T18" fmla="*/ 1420 w 2192"/>
              <a:gd name="T19" fmla="*/ 203 h 331"/>
              <a:gd name="T20" fmla="*/ 1311 w 2192"/>
              <a:gd name="T21" fmla="*/ 133 h 331"/>
              <a:gd name="T22" fmla="*/ 1206 w 2192"/>
              <a:gd name="T23" fmla="*/ 194 h 331"/>
              <a:gd name="T24" fmla="*/ 1099 w 2192"/>
              <a:gd name="T25" fmla="*/ 150 h 331"/>
              <a:gd name="T26" fmla="*/ 1036 w 2192"/>
              <a:gd name="T27" fmla="*/ 163 h 331"/>
              <a:gd name="T28" fmla="*/ 927 w 2192"/>
              <a:gd name="T29" fmla="*/ 102 h 331"/>
              <a:gd name="T30" fmla="*/ 847 w 2192"/>
              <a:gd name="T31" fmla="*/ 130 h 331"/>
              <a:gd name="T32" fmla="*/ 669 w 2192"/>
              <a:gd name="T33" fmla="*/ 0 h 331"/>
              <a:gd name="T34" fmla="*/ 485 w 2192"/>
              <a:gd name="T35" fmla="*/ 157 h 331"/>
              <a:gd name="T36" fmla="*/ 417 w 2192"/>
              <a:gd name="T37" fmla="*/ 141 h 331"/>
              <a:gd name="T38" fmla="*/ 265 w 2192"/>
              <a:gd name="T39" fmla="*/ 259 h 331"/>
              <a:gd name="T40" fmla="*/ 228 w 2192"/>
              <a:gd name="T41" fmla="*/ 254 h 331"/>
              <a:gd name="T42" fmla="*/ 159 w 2192"/>
              <a:gd name="T43" fmla="*/ 275 h 331"/>
              <a:gd name="T44" fmla="*/ 52 w 2192"/>
              <a:gd name="T45" fmla="*/ 213 h 331"/>
              <a:gd name="T46" fmla="*/ 0 w 2192"/>
              <a:gd name="T47" fmla="*/ 225 h 331"/>
              <a:gd name="T48" fmla="*/ 0 w 2192"/>
              <a:gd name="T49" fmla="*/ 331 h 331"/>
              <a:gd name="T50" fmla="*/ 2192 w 2192"/>
              <a:gd name="T51" fmla="*/ 331 h 331"/>
              <a:gd name="T52" fmla="*/ 2192 w 2192"/>
              <a:gd name="T53" fmla="*/ 2 h 331"/>
              <a:gd name="T54" fmla="*/ 2165 w 2192"/>
              <a:gd name="T55" fmla="*/ 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92" h="331">
                <a:moveTo>
                  <a:pt x="2165" y="0"/>
                </a:moveTo>
                <a:cubicBezTo>
                  <a:pt x="2074" y="0"/>
                  <a:pt x="1997" y="58"/>
                  <a:pt x="1968" y="139"/>
                </a:cubicBezTo>
                <a:cubicBezTo>
                  <a:pt x="1955" y="134"/>
                  <a:pt x="1941" y="131"/>
                  <a:pt x="1925" y="131"/>
                </a:cubicBezTo>
                <a:cubicBezTo>
                  <a:pt x="1886" y="131"/>
                  <a:pt x="1852" y="150"/>
                  <a:pt x="1831" y="180"/>
                </a:cubicBezTo>
                <a:cubicBezTo>
                  <a:pt x="1815" y="173"/>
                  <a:pt x="1798" y="168"/>
                  <a:pt x="1779" y="168"/>
                </a:cubicBezTo>
                <a:cubicBezTo>
                  <a:pt x="1761" y="168"/>
                  <a:pt x="1744" y="173"/>
                  <a:pt x="1728" y="180"/>
                </a:cubicBezTo>
                <a:cubicBezTo>
                  <a:pt x="1704" y="150"/>
                  <a:pt x="1667" y="131"/>
                  <a:pt x="1626" y="131"/>
                </a:cubicBezTo>
                <a:cubicBezTo>
                  <a:pt x="1571" y="131"/>
                  <a:pt x="1524" y="165"/>
                  <a:pt x="1504" y="213"/>
                </a:cubicBezTo>
                <a:cubicBezTo>
                  <a:pt x="1488" y="204"/>
                  <a:pt x="1469" y="200"/>
                  <a:pt x="1449" y="200"/>
                </a:cubicBezTo>
                <a:cubicBezTo>
                  <a:pt x="1439" y="200"/>
                  <a:pt x="1429" y="201"/>
                  <a:pt x="1420" y="203"/>
                </a:cubicBezTo>
                <a:cubicBezTo>
                  <a:pt x="1401" y="162"/>
                  <a:pt x="1359" y="133"/>
                  <a:pt x="1311" y="133"/>
                </a:cubicBezTo>
                <a:cubicBezTo>
                  <a:pt x="1266" y="133"/>
                  <a:pt x="1227" y="158"/>
                  <a:pt x="1206" y="194"/>
                </a:cubicBezTo>
                <a:cubicBezTo>
                  <a:pt x="1179" y="166"/>
                  <a:pt x="1141" y="150"/>
                  <a:pt x="1099" y="150"/>
                </a:cubicBezTo>
                <a:cubicBezTo>
                  <a:pt x="1076" y="150"/>
                  <a:pt x="1055" y="154"/>
                  <a:pt x="1036" y="163"/>
                </a:cubicBezTo>
                <a:cubicBezTo>
                  <a:pt x="1013" y="127"/>
                  <a:pt x="973" y="102"/>
                  <a:pt x="927" y="102"/>
                </a:cubicBezTo>
                <a:cubicBezTo>
                  <a:pt x="897" y="102"/>
                  <a:pt x="869" y="113"/>
                  <a:pt x="847" y="130"/>
                </a:cubicBezTo>
                <a:cubicBezTo>
                  <a:pt x="823" y="54"/>
                  <a:pt x="753" y="0"/>
                  <a:pt x="669" y="0"/>
                </a:cubicBezTo>
                <a:cubicBezTo>
                  <a:pt x="576" y="0"/>
                  <a:pt x="499" y="68"/>
                  <a:pt x="485" y="157"/>
                </a:cubicBezTo>
                <a:cubicBezTo>
                  <a:pt x="464" y="147"/>
                  <a:pt x="441" y="141"/>
                  <a:pt x="417" y="141"/>
                </a:cubicBezTo>
                <a:cubicBezTo>
                  <a:pt x="344" y="141"/>
                  <a:pt x="282" y="191"/>
                  <a:pt x="265" y="259"/>
                </a:cubicBezTo>
                <a:cubicBezTo>
                  <a:pt x="253" y="256"/>
                  <a:pt x="241" y="254"/>
                  <a:pt x="228" y="254"/>
                </a:cubicBezTo>
                <a:cubicBezTo>
                  <a:pt x="202" y="254"/>
                  <a:pt x="178" y="261"/>
                  <a:pt x="159" y="275"/>
                </a:cubicBezTo>
                <a:cubicBezTo>
                  <a:pt x="137" y="238"/>
                  <a:pt x="98" y="213"/>
                  <a:pt x="52" y="213"/>
                </a:cubicBezTo>
                <a:cubicBezTo>
                  <a:pt x="34" y="213"/>
                  <a:pt x="16" y="217"/>
                  <a:pt x="0" y="225"/>
                </a:cubicBezTo>
                <a:cubicBezTo>
                  <a:pt x="0" y="331"/>
                  <a:pt x="0" y="331"/>
                  <a:pt x="0" y="331"/>
                </a:cubicBezTo>
                <a:cubicBezTo>
                  <a:pt x="2192" y="331"/>
                  <a:pt x="2192" y="331"/>
                  <a:pt x="2192" y="331"/>
                </a:cubicBezTo>
                <a:cubicBezTo>
                  <a:pt x="2192" y="2"/>
                  <a:pt x="2192" y="2"/>
                  <a:pt x="2192" y="2"/>
                </a:cubicBezTo>
                <a:cubicBezTo>
                  <a:pt x="2184" y="0"/>
                  <a:pt x="2175" y="0"/>
                  <a:pt x="21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3932"/>
          <p:cNvSpPr/>
          <p:nvPr/>
        </p:nvSpPr>
        <p:spPr bwMode="auto">
          <a:xfrm>
            <a:off x="4986338" y="3846513"/>
            <a:ext cx="52387" cy="90487"/>
          </a:xfrm>
          <a:custGeom>
            <a:avLst/>
            <a:gdLst>
              <a:gd name="T0" fmla="*/ 17 w 20"/>
              <a:gd name="T1" fmla="*/ 16 h 34"/>
              <a:gd name="T2" fmla="*/ 17 w 20"/>
              <a:gd name="T3" fmla="*/ 16 h 34"/>
              <a:gd name="T4" fmla="*/ 10 w 20"/>
              <a:gd name="T5" fmla="*/ 0 h 34"/>
              <a:gd name="T6" fmla="*/ 3 w 20"/>
              <a:gd name="T7" fmla="*/ 16 h 34"/>
              <a:gd name="T8" fmla="*/ 3 w 20"/>
              <a:gd name="T9" fmla="*/ 16 h 34"/>
              <a:gd name="T10" fmla="*/ 0 w 20"/>
              <a:gd name="T11" fmla="*/ 24 h 34"/>
              <a:gd name="T12" fmla="*/ 10 w 20"/>
              <a:gd name="T13" fmla="*/ 34 h 34"/>
              <a:gd name="T14" fmla="*/ 20 w 20"/>
              <a:gd name="T15" fmla="*/ 24 h 34"/>
              <a:gd name="T16" fmla="*/ 17 w 20"/>
              <a:gd name="T17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34">
                <a:moveTo>
                  <a:pt x="17" y="16"/>
                </a:moveTo>
                <a:cubicBezTo>
                  <a:pt x="17" y="16"/>
                  <a:pt x="17" y="16"/>
                  <a:pt x="17" y="16"/>
                </a:cubicBezTo>
                <a:cubicBezTo>
                  <a:pt x="11" y="11"/>
                  <a:pt x="10" y="0"/>
                  <a:pt x="10" y="0"/>
                </a:cubicBezTo>
                <a:cubicBezTo>
                  <a:pt x="11" y="7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1" y="17"/>
                  <a:pt x="0" y="20"/>
                  <a:pt x="0" y="24"/>
                </a:cubicBezTo>
                <a:cubicBezTo>
                  <a:pt x="0" y="29"/>
                  <a:pt x="4" y="34"/>
                  <a:pt x="10" y="34"/>
                </a:cubicBezTo>
                <a:cubicBezTo>
                  <a:pt x="16" y="34"/>
                  <a:pt x="20" y="29"/>
                  <a:pt x="20" y="24"/>
                </a:cubicBezTo>
                <a:cubicBezTo>
                  <a:pt x="20" y="20"/>
                  <a:pt x="19" y="18"/>
                  <a:pt x="17" y="16"/>
                </a:cubicBezTo>
                <a:close/>
              </a:path>
            </a:pathLst>
          </a:custGeom>
          <a:solidFill>
            <a:srgbClr val="49B8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" name="组合 4353"/>
          <p:cNvGrpSpPr/>
          <p:nvPr/>
        </p:nvGrpSpPr>
        <p:grpSpPr bwMode="auto">
          <a:xfrm>
            <a:off x="3667125" y="2387600"/>
            <a:ext cx="1468438" cy="1370013"/>
            <a:chOff x="0" y="0"/>
            <a:chExt cx="2290568" cy="2137112"/>
          </a:xfrm>
        </p:grpSpPr>
        <p:sp>
          <p:nvSpPr>
            <p:cNvPr id="13" name="Freeform 3918"/>
            <p:cNvSpPr/>
            <p:nvPr/>
          </p:nvSpPr>
          <p:spPr bwMode="auto">
            <a:xfrm>
              <a:off x="0" y="16926"/>
              <a:ext cx="1022293" cy="1604526"/>
            </a:xfrm>
            <a:custGeom>
              <a:avLst/>
              <a:gdLst>
                <a:gd name="T0" fmla="*/ 358 w 383"/>
                <a:gd name="T1" fmla="*/ 8 h 601"/>
                <a:gd name="T2" fmla="*/ 383 w 383"/>
                <a:gd name="T3" fmla="*/ 0 h 601"/>
                <a:gd name="T4" fmla="*/ 127 w 383"/>
                <a:gd name="T5" fmla="*/ 268 h 601"/>
                <a:gd name="T6" fmla="*/ 362 w 383"/>
                <a:gd name="T7" fmla="*/ 601 h 601"/>
                <a:gd name="T8" fmla="*/ 358 w 383"/>
                <a:gd name="T9" fmla="*/ 8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601">
                  <a:moveTo>
                    <a:pt x="358" y="8"/>
                  </a:moveTo>
                  <a:cubicBezTo>
                    <a:pt x="365" y="4"/>
                    <a:pt x="374" y="1"/>
                    <a:pt x="383" y="0"/>
                  </a:cubicBezTo>
                  <a:cubicBezTo>
                    <a:pt x="251" y="24"/>
                    <a:pt x="127" y="137"/>
                    <a:pt x="127" y="268"/>
                  </a:cubicBezTo>
                  <a:cubicBezTo>
                    <a:pt x="127" y="444"/>
                    <a:pt x="316" y="572"/>
                    <a:pt x="362" y="601"/>
                  </a:cubicBezTo>
                  <a:cubicBezTo>
                    <a:pt x="0" y="189"/>
                    <a:pt x="358" y="8"/>
                    <a:pt x="358" y="8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3919"/>
            <p:cNvSpPr/>
            <p:nvPr/>
          </p:nvSpPr>
          <p:spPr bwMode="auto">
            <a:xfrm>
              <a:off x="416364" y="3385"/>
              <a:ext cx="723277" cy="1621452"/>
            </a:xfrm>
            <a:custGeom>
              <a:avLst/>
              <a:gdLst>
                <a:gd name="T0" fmla="*/ 231 w 271"/>
                <a:gd name="T1" fmla="*/ 607 h 607"/>
                <a:gd name="T2" fmla="*/ 264 w 271"/>
                <a:gd name="T3" fmla="*/ 607 h 607"/>
                <a:gd name="T4" fmla="*/ 264 w 271"/>
                <a:gd name="T5" fmla="*/ 3 h 607"/>
                <a:gd name="T6" fmla="*/ 271 w 271"/>
                <a:gd name="T7" fmla="*/ 0 h 607"/>
                <a:gd name="T8" fmla="*/ 235 w 271"/>
                <a:gd name="T9" fmla="*/ 3 h 607"/>
                <a:gd name="T10" fmla="*/ 243 w 271"/>
                <a:gd name="T11" fmla="*/ 2 h 607"/>
                <a:gd name="T12" fmla="*/ 231 w 271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607">
                  <a:moveTo>
                    <a:pt x="231" y="607"/>
                  </a:moveTo>
                  <a:cubicBezTo>
                    <a:pt x="264" y="607"/>
                    <a:pt x="264" y="607"/>
                    <a:pt x="264" y="607"/>
                  </a:cubicBezTo>
                  <a:cubicBezTo>
                    <a:pt x="134" y="194"/>
                    <a:pt x="264" y="3"/>
                    <a:pt x="264" y="3"/>
                  </a:cubicBezTo>
                  <a:cubicBezTo>
                    <a:pt x="266" y="1"/>
                    <a:pt x="269" y="0"/>
                    <a:pt x="271" y="0"/>
                  </a:cubicBezTo>
                  <a:cubicBezTo>
                    <a:pt x="259" y="0"/>
                    <a:pt x="247" y="1"/>
                    <a:pt x="235" y="3"/>
                  </a:cubicBezTo>
                  <a:cubicBezTo>
                    <a:pt x="240" y="2"/>
                    <a:pt x="243" y="2"/>
                    <a:pt x="243" y="2"/>
                  </a:cubicBezTo>
                  <a:cubicBezTo>
                    <a:pt x="0" y="179"/>
                    <a:pt x="212" y="573"/>
                    <a:pt x="231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3920"/>
            <p:cNvSpPr/>
            <p:nvPr/>
          </p:nvSpPr>
          <p:spPr bwMode="auto">
            <a:xfrm>
              <a:off x="1219755" y="3385"/>
              <a:ext cx="748101" cy="1621452"/>
            </a:xfrm>
            <a:custGeom>
              <a:avLst/>
              <a:gdLst>
                <a:gd name="T0" fmla="*/ 8 w 280"/>
                <a:gd name="T1" fmla="*/ 607 h 607"/>
                <a:gd name="T2" fmla="*/ 41 w 280"/>
                <a:gd name="T3" fmla="*/ 607 h 607"/>
                <a:gd name="T4" fmla="*/ 37 w 280"/>
                <a:gd name="T5" fmla="*/ 6 h 607"/>
                <a:gd name="T6" fmla="*/ 39 w 280"/>
                <a:gd name="T7" fmla="*/ 6 h 607"/>
                <a:gd name="T8" fmla="*/ 0 w 280"/>
                <a:gd name="T9" fmla="*/ 0 h 607"/>
                <a:gd name="T10" fmla="*/ 1 w 280"/>
                <a:gd name="T11" fmla="*/ 1 h 607"/>
                <a:gd name="T12" fmla="*/ 8 w 280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607">
                  <a:moveTo>
                    <a:pt x="8" y="607"/>
                  </a:moveTo>
                  <a:cubicBezTo>
                    <a:pt x="41" y="607"/>
                    <a:pt x="41" y="607"/>
                    <a:pt x="41" y="607"/>
                  </a:cubicBezTo>
                  <a:cubicBezTo>
                    <a:pt x="61" y="572"/>
                    <a:pt x="280" y="182"/>
                    <a:pt x="37" y="6"/>
                  </a:cubicBezTo>
                  <a:cubicBezTo>
                    <a:pt x="37" y="6"/>
                    <a:pt x="37" y="6"/>
                    <a:pt x="39" y="6"/>
                  </a:cubicBezTo>
                  <a:cubicBezTo>
                    <a:pt x="26" y="3"/>
                    <a:pt x="13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06" y="180"/>
                    <a:pt x="14" y="583"/>
                    <a:pt x="8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3921"/>
            <p:cNvSpPr/>
            <p:nvPr/>
          </p:nvSpPr>
          <p:spPr bwMode="auto">
            <a:xfrm>
              <a:off x="1399165" y="42878"/>
              <a:ext cx="891403" cy="1574061"/>
            </a:xfrm>
            <a:custGeom>
              <a:avLst/>
              <a:gdLst>
                <a:gd name="T0" fmla="*/ 0 w 334"/>
                <a:gd name="T1" fmla="*/ 589 h 589"/>
                <a:gd name="T2" fmla="*/ 227 w 334"/>
                <a:gd name="T3" fmla="*/ 258 h 589"/>
                <a:gd name="T4" fmla="*/ 8 w 334"/>
                <a:gd name="T5" fmla="*/ 0 h 589"/>
                <a:gd name="T6" fmla="*/ 0 w 334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" h="589">
                  <a:moveTo>
                    <a:pt x="0" y="589"/>
                  </a:moveTo>
                  <a:cubicBezTo>
                    <a:pt x="47" y="556"/>
                    <a:pt x="223" y="422"/>
                    <a:pt x="227" y="258"/>
                  </a:cubicBezTo>
                  <a:cubicBezTo>
                    <a:pt x="229" y="140"/>
                    <a:pt x="125" y="38"/>
                    <a:pt x="8" y="0"/>
                  </a:cubicBezTo>
                  <a:cubicBezTo>
                    <a:pt x="49" y="24"/>
                    <a:pt x="334" y="207"/>
                    <a:pt x="0" y="589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3922"/>
            <p:cNvSpPr/>
            <p:nvPr/>
          </p:nvSpPr>
          <p:spPr bwMode="auto">
            <a:xfrm>
              <a:off x="0" y="7899"/>
              <a:ext cx="1065170" cy="1616938"/>
            </a:xfrm>
            <a:custGeom>
              <a:avLst/>
              <a:gdLst>
                <a:gd name="T0" fmla="*/ 387 w 399"/>
                <a:gd name="T1" fmla="*/ 605 h 605"/>
                <a:gd name="T2" fmla="*/ 399 w 399"/>
                <a:gd name="T3" fmla="*/ 0 h 605"/>
                <a:gd name="T4" fmla="*/ 391 w 399"/>
                <a:gd name="T5" fmla="*/ 1 h 605"/>
                <a:gd name="T6" fmla="*/ 383 w 399"/>
                <a:gd name="T7" fmla="*/ 3 h 605"/>
                <a:gd name="T8" fmla="*/ 358 w 399"/>
                <a:gd name="T9" fmla="*/ 11 h 605"/>
                <a:gd name="T10" fmla="*/ 362 w 399"/>
                <a:gd name="T11" fmla="*/ 604 h 605"/>
                <a:gd name="T12" fmla="*/ 365 w 399"/>
                <a:gd name="T13" fmla="*/ 605 h 605"/>
                <a:gd name="T14" fmla="*/ 387 w 399"/>
                <a:gd name="T15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605">
                  <a:moveTo>
                    <a:pt x="387" y="605"/>
                  </a:moveTo>
                  <a:cubicBezTo>
                    <a:pt x="368" y="571"/>
                    <a:pt x="156" y="177"/>
                    <a:pt x="399" y="0"/>
                  </a:cubicBezTo>
                  <a:cubicBezTo>
                    <a:pt x="399" y="0"/>
                    <a:pt x="396" y="0"/>
                    <a:pt x="391" y="1"/>
                  </a:cubicBezTo>
                  <a:cubicBezTo>
                    <a:pt x="388" y="2"/>
                    <a:pt x="385" y="2"/>
                    <a:pt x="383" y="3"/>
                  </a:cubicBezTo>
                  <a:cubicBezTo>
                    <a:pt x="374" y="4"/>
                    <a:pt x="365" y="7"/>
                    <a:pt x="358" y="11"/>
                  </a:cubicBezTo>
                  <a:cubicBezTo>
                    <a:pt x="358" y="11"/>
                    <a:pt x="0" y="192"/>
                    <a:pt x="362" y="604"/>
                  </a:cubicBezTo>
                  <a:cubicBezTo>
                    <a:pt x="363" y="604"/>
                    <a:pt x="364" y="605"/>
                    <a:pt x="365" y="605"/>
                  </a:cubicBezTo>
                  <a:lnTo>
                    <a:pt x="387" y="605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3923"/>
            <p:cNvSpPr/>
            <p:nvPr/>
          </p:nvSpPr>
          <p:spPr bwMode="auto">
            <a:xfrm>
              <a:off x="1319051" y="19182"/>
              <a:ext cx="971516" cy="1605655"/>
            </a:xfrm>
            <a:custGeom>
              <a:avLst/>
              <a:gdLst>
                <a:gd name="T0" fmla="*/ 0 w 364"/>
                <a:gd name="T1" fmla="*/ 0 h 601"/>
                <a:gd name="T2" fmla="*/ 4 w 364"/>
                <a:gd name="T3" fmla="*/ 601 h 601"/>
                <a:gd name="T4" fmla="*/ 25 w 364"/>
                <a:gd name="T5" fmla="*/ 601 h 601"/>
                <a:gd name="T6" fmla="*/ 25 w 364"/>
                <a:gd name="T7" fmla="*/ 601 h 601"/>
                <a:gd name="T8" fmla="*/ 30 w 364"/>
                <a:gd name="T9" fmla="*/ 598 h 601"/>
                <a:gd name="T10" fmla="*/ 38 w 364"/>
                <a:gd name="T11" fmla="*/ 9 h 601"/>
                <a:gd name="T12" fmla="*/ 2 w 364"/>
                <a:gd name="T13" fmla="*/ 0 h 601"/>
                <a:gd name="T14" fmla="*/ 0 w 364"/>
                <a:gd name="T15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4" h="601">
                  <a:moveTo>
                    <a:pt x="0" y="0"/>
                  </a:moveTo>
                  <a:cubicBezTo>
                    <a:pt x="243" y="176"/>
                    <a:pt x="24" y="566"/>
                    <a:pt x="4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6" y="600"/>
                    <a:pt x="28" y="599"/>
                    <a:pt x="30" y="598"/>
                  </a:cubicBezTo>
                  <a:cubicBezTo>
                    <a:pt x="364" y="216"/>
                    <a:pt x="79" y="33"/>
                    <a:pt x="38" y="9"/>
                  </a:cubicBezTo>
                  <a:cubicBezTo>
                    <a:pt x="26" y="5"/>
                    <a:pt x="14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3924"/>
            <p:cNvSpPr/>
            <p:nvPr/>
          </p:nvSpPr>
          <p:spPr bwMode="auto">
            <a:xfrm>
              <a:off x="774054" y="0"/>
              <a:ext cx="728920" cy="1624836"/>
            </a:xfrm>
            <a:custGeom>
              <a:avLst/>
              <a:gdLst>
                <a:gd name="T0" fmla="*/ 130 w 273"/>
                <a:gd name="T1" fmla="*/ 608 h 608"/>
                <a:gd name="T2" fmla="*/ 175 w 273"/>
                <a:gd name="T3" fmla="*/ 608 h 608"/>
                <a:gd name="T4" fmla="*/ 168 w 273"/>
                <a:gd name="T5" fmla="*/ 2 h 608"/>
                <a:gd name="T6" fmla="*/ 167 w 273"/>
                <a:gd name="T7" fmla="*/ 1 h 608"/>
                <a:gd name="T8" fmla="*/ 146 w 273"/>
                <a:gd name="T9" fmla="*/ 0 h 608"/>
                <a:gd name="T10" fmla="*/ 137 w 273"/>
                <a:gd name="T11" fmla="*/ 1 h 608"/>
                <a:gd name="T12" fmla="*/ 130 w 273"/>
                <a:gd name="T13" fmla="*/ 4 h 608"/>
                <a:gd name="T14" fmla="*/ 130 w 273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608">
                  <a:moveTo>
                    <a:pt x="130" y="608"/>
                  </a:moveTo>
                  <a:cubicBezTo>
                    <a:pt x="175" y="608"/>
                    <a:pt x="175" y="608"/>
                    <a:pt x="175" y="608"/>
                  </a:cubicBezTo>
                  <a:cubicBezTo>
                    <a:pt x="181" y="584"/>
                    <a:pt x="273" y="181"/>
                    <a:pt x="168" y="2"/>
                  </a:cubicBezTo>
                  <a:cubicBezTo>
                    <a:pt x="168" y="2"/>
                    <a:pt x="168" y="1"/>
                    <a:pt x="167" y="1"/>
                  </a:cubicBezTo>
                  <a:cubicBezTo>
                    <a:pt x="160" y="1"/>
                    <a:pt x="153" y="0"/>
                    <a:pt x="146" y="0"/>
                  </a:cubicBezTo>
                  <a:cubicBezTo>
                    <a:pt x="143" y="0"/>
                    <a:pt x="140" y="1"/>
                    <a:pt x="137" y="1"/>
                  </a:cubicBezTo>
                  <a:cubicBezTo>
                    <a:pt x="135" y="1"/>
                    <a:pt x="132" y="2"/>
                    <a:pt x="130" y="4"/>
                  </a:cubicBezTo>
                  <a:cubicBezTo>
                    <a:pt x="130" y="4"/>
                    <a:pt x="0" y="195"/>
                    <a:pt x="130" y="608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3925"/>
            <p:cNvSpPr/>
            <p:nvPr/>
          </p:nvSpPr>
          <p:spPr bwMode="auto">
            <a:xfrm>
              <a:off x="1311153" y="1627093"/>
              <a:ext cx="76728" cy="234699"/>
            </a:xfrm>
            <a:custGeom>
              <a:avLst/>
              <a:gdLst>
                <a:gd name="T0" fmla="*/ 68 w 68"/>
                <a:gd name="T1" fmla="*/ 0 h 208"/>
                <a:gd name="T2" fmla="*/ 64 w 68"/>
                <a:gd name="T3" fmla="*/ 0 h 208"/>
                <a:gd name="T4" fmla="*/ 0 w 68"/>
                <a:gd name="T5" fmla="*/ 208 h 208"/>
                <a:gd name="T6" fmla="*/ 2 w 68"/>
                <a:gd name="T7" fmla="*/ 208 h 208"/>
                <a:gd name="T8" fmla="*/ 68 w 68"/>
                <a:gd name="T9" fmla="*/ 0 h 208"/>
                <a:gd name="T10" fmla="*/ 68 w 68"/>
                <a:gd name="T11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208">
                  <a:moveTo>
                    <a:pt x="68" y="0"/>
                  </a:moveTo>
                  <a:lnTo>
                    <a:pt x="64" y="0"/>
                  </a:lnTo>
                  <a:lnTo>
                    <a:pt x="0" y="208"/>
                  </a:lnTo>
                  <a:lnTo>
                    <a:pt x="2" y="20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3926"/>
            <p:cNvSpPr/>
            <p:nvPr/>
          </p:nvSpPr>
          <p:spPr bwMode="auto">
            <a:xfrm>
              <a:off x="974902" y="1629350"/>
              <a:ext cx="76728" cy="235827"/>
            </a:xfrm>
            <a:custGeom>
              <a:avLst/>
              <a:gdLst>
                <a:gd name="T0" fmla="*/ 4 w 68"/>
                <a:gd name="T1" fmla="*/ 0 h 209"/>
                <a:gd name="T2" fmla="*/ 0 w 68"/>
                <a:gd name="T3" fmla="*/ 0 h 209"/>
                <a:gd name="T4" fmla="*/ 66 w 68"/>
                <a:gd name="T5" fmla="*/ 209 h 209"/>
                <a:gd name="T6" fmla="*/ 68 w 68"/>
                <a:gd name="T7" fmla="*/ 209 h 209"/>
                <a:gd name="T8" fmla="*/ 4 w 68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09">
                  <a:moveTo>
                    <a:pt x="4" y="0"/>
                  </a:moveTo>
                  <a:lnTo>
                    <a:pt x="0" y="0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Rectangle 3927"/>
            <p:cNvSpPr>
              <a:spLocks noChangeArrowheads="1"/>
            </p:cNvSpPr>
            <p:nvPr/>
          </p:nvSpPr>
          <p:spPr bwMode="auto">
            <a:xfrm>
              <a:off x="1178007" y="1627093"/>
              <a:ext cx="2257" cy="234699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Freeform 3928"/>
            <p:cNvSpPr/>
            <p:nvPr/>
          </p:nvSpPr>
          <p:spPr bwMode="auto">
            <a:xfrm>
              <a:off x="894788" y="1576317"/>
              <a:ext cx="563051" cy="107194"/>
            </a:xfrm>
            <a:custGeom>
              <a:avLst/>
              <a:gdLst>
                <a:gd name="T0" fmla="*/ 419 w 499"/>
                <a:gd name="T1" fmla="*/ 95 h 95"/>
                <a:gd name="T2" fmla="*/ 85 w 499"/>
                <a:gd name="T3" fmla="*/ 95 h 95"/>
                <a:gd name="T4" fmla="*/ 0 w 499"/>
                <a:gd name="T5" fmla="*/ 0 h 95"/>
                <a:gd name="T6" fmla="*/ 499 w 499"/>
                <a:gd name="T7" fmla="*/ 0 h 95"/>
                <a:gd name="T8" fmla="*/ 419 w 49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95">
                  <a:moveTo>
                    <a:pt x="419" y="95"/>
                  </a:moveTo>
                  <a:lnTo>
                    <a:pt x="85" y="95"/>
                  </a:lnTo>
                  <a:lnTo>
                    <a:pt x="0" y="0"/>
                  </a:lnTo>
                  <a:lnTo>
                    <a:pt x="499" y="0"/>
                  </a:lnTo>
                  <a:lnTo>
                    <a:pt x="419" y="95"/>
                  </a:lnTo>
                  <a:close/>
                </a:path>
              </a:pathLst>
            </a:custGeom>
            <a:solidFill>
              <a:srgbClr val="37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3929"/>
            <p:cNvSpPr>
              <a:spLocks noEditPoints="1"/>
            </p:cNvSpPr>
            <p:nvPr/>
          </p:nvSpPr>
          <p:spPr bwMode="auto">
            <a:xfrm>
              <a:off x="942179" y="1613553"/>
              <a:ext cx="464884" cy="7899"/>
            </a:xfrm>
            <a:custGeom>
              <a:avLst/>
              <a:gdLst>
                <a:gd name="T0" fmla="*/ 412 w 412"/>
                <a:gd name="T1" fmla="*/ 7 h 7"/>
                <a:gd name="T2" fmla="*/ 384 w 412"/>
                <a:gd name="T3" fmla="*/ 7 h 7"/>
                <a:gd name="T4" fmla="*/ 384 w 412"/>
                <a:gd name="T5" fmla="*/ 0 h 7"/>
                <a:gd name="T6" fmla="*/ 412 w 412"/>
                <a:gd name="T7" fmla="*/ 0 h 7"/>
                <a:gd name="T8" fmla="*/ 412 w 412"/>
                <a:gd name="T9" fmla="*/ 7 h 7"/>
                <a:gd name="T10" fmla="*/ 412 w 412"/>
                <a:gd name="T11" fmla="*/ 7 h 7"/>
                <a:gd name="T12" fmla="*/ 355 w 412"/>
                <a:gd name="T13" fmla="*/ 7 h 7"/>
                <a:gd name="T14" fmla="*/ 329 w 412"/>
                <a:gd name="T15" fmla="*/ 7 h 7"/>
                <a:gd name="T16" fmla="*/ 329 w 412"/>
                <a:gd name="T17" fmla="*/ 0 h 7"/>
                <a:gd name="T18" fmla="*/ 355 w 412"/>
                <a:gd name="T19" fmla="*/ 0 h 7"/>
                <a:gd name="T20" fmla="*/ 355 w 412"/>
                <a:gd name="T21" fmla="*/ 7 h 7"/>
                <a:gd name="T22" fmla="*/ 355 w 412"/>
                <a:gd name="T23" fmla="*/ 7 h 7"/>
                <a:gd name="T24" fmla="*/ 301 w 412"/>
                <a:gd name="T25" fmla="*/ 7 h 7"/>
                <a:gd name="T26" fmla="*/ 275 w 412"/>
                <a:gd name="T27" fmla="*/ 7 h 7"/>
                <a:gd name="T28" fmla="*/ 275 w 412"/>
                <a:gd name="T29" fmla="*/ 0 h 7"/>
                <a:gd name="T30" fmla="*/ 301 w 412"/>
                <a:gd name="T31" fmla="*/ 0 h 7"/>
                <a:gd name="T32" fmla="*/ 301 w 412"/>
                <a:gd name="T33" fmla="*/ 7 h 7"/>
                <a:gd name="T34" fmla="*/ 301 w 412"/>
                <a:gd name="T35" fmla="*/ 7 h 7"/>
                <a:gd name="T36" fmla="*/ 246 w 412"/>
                <a:gd name="T37" fmla="*/ 7 h 7"/>
                <a:gd name="T38" fmla="*/ 220 w 412"/>
                <a:gd name="T39" fmla="*/ 7 h 7"/>
                <a:gd name="T40" fmla="*/ 220 w 412"/>
                <a:gd name="T41" fmla="*/ 0 h 7"/>
                <a:gd name="T42" fmla="*/ 246 w 412"/>
                <a:gd name="T43" fmla="*/ 0 h 7"/>
                <a:gd name="T44" fmla="*/ 246 w 412"/>
                <a:gd name="T45" fmla="*/ 7 h 7"/>
                <a:gd name="T46" fmla="*/ 246 w 412"/>
                <a:gd name="T47" fmla="*/ 7 h 7"/>
                <a:gd name="T48" fmla="*/ 192 w 412"/>
                <a:gd name="T49" fmla="*/ 7 h 7"/>
                <a:gd name="T50" fmla="*/ 164 w 412"/>
                <a:gd name="T51" fmla="*/ 7 h 7"/>
                <a:gd name="T52" fmla="*/ 164 w 412"/>
                <a:gd name="T53" fmla="*/ 0 h 7"/>
                <a:gd name="T54" fmla="*/ 192 w 412"/>
                <a:gd name="T55" fmla="*/ 0 h 7"/>
                <a:gd name="T56" fmla="*/ 192 w 412"/>
                <a:gd name="T57" fmla="*/ 7 h 7"/>
                <a:gd name="T58" fmla="*/ 192 w 412"/>
                <a:gd name="T59" fmla="*/ 7 h 7"/>
                <a:gd name="T60" fmla="*/ 138 w 412"/>
                <a:gd name="T61" fmla="*/ 7 h 7"/>
                <a:gd name="T62" fmla="*/ 109 w 412"/>
                <a:gd name="T63" fmla="*/ 7 h 7"/>
                <a:gd name="T64" fmla="*/ 109 w 412"/>
                <a:gd name="T65" fmla="*/ 0 h 7"/>
                <a:gd name="T66" fmla="*/ 138 w 412"/>
                <a:gd name="T67" fmla="*/ 0 h 7"/>
                <a:gd name="T68" fmla="*/ 138 w 412"/>
                <a:gd name="T69" fmla="*/ 7 h 7"/>
                <a:gd name="T70" fmla="*/ 138 w 412"/>
                <a:gd name="T71" fmla="*/ 7 h 7"/>
                <a:gd name="T72" fmla="*/ 83 w 412"/>
                <a:gd name="T73" fmla="*/ 7 h 7"/>
                <a:gd name="T74" fmla="*/ 55 w 412"/>
                <a:gd name="T75" fmla="*/ 7 h 7"/>
                <a:gd name="T76" fmla="*/ 55 w 412"/>
                <a:gd name="T77" fmla="*/ 0 h 7"/>
                <a:gd name="T78" fmla="*/ 83 w 412"/>
                <a:gd name="T79" fmla="*/ 0 h 7"/>
                <a:gd name="T80" fmla="*/ 83 w 412"/>
                <a:gd name="T81" fmla="*/ 7 h 7"/>
                <a:gd name="T82" fmla="*/ 83 w 412"/>
                <a:gd name="T83" fmla="*/ 7 h 7"/>
                <a:gd name="T84" fmla="*/ 29 w 412"/>
                <a:gd name="T85" fmla="*/ 7 h 7"/>
                <a:gd name="T86" fmla="*/ 0 w 412"/>
                <a:gd name="T87" fmla="*/ 7 h 7"/>
                <a:gd name="T88" fmla="*/ 0 w 412"/>
                <a:gd name="T89" fmla="*/ 0 h 7"/>
                <a:gd name="T90" fmla="*/ 29 w 412"/>
                <a:gd name="T91" fmla="*/ 0 h 7"/>
                <a:gd name="T92" fmla="*/ 29 w 412"/>
                <a:gd name="T93" fmla="*/ 7 h 7"/>
                <a:gd name="T94" fmla="*/ 29 w 412"/>
                <a:gd name="T9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2" h="7">
                  <a:moveTo>
                    <a:pt x="412" y="7"/>
                  </a:moveTo>
                  <a:lnTo>
                    <a:pt x="384" y="7"/>
                  </a:lnTo>
                  <a:lnTo>
                    <a:pt x="384" y="0"/>
                  </a:lnTo>
                  <a:lnTo>
                    <a:pt x="412" y="0"/>
                  </a:lnTo>
                  <a:lnTo>
                    <a:pt x="412" y="7"/>
                  </a:lnTo>
                  <a:close/>
                  <a:moveTo>
                    <a:pt x="355" y="7"/>
                  </a:moveTo>
                  <a:lnTo>
                    <a:pt x="329" y="7"/>
                  </a:lnTo>
                  <a:lnTo>
                    <a:pt x="329" y="0"/>
                  </a:lnTo>
                  <a:lnTo>
                    <a:pt x="355" y="0"/>
                  </a:lnTo>
                  <a:lnTo>
                    <a:pt x="355" y="7"/>
                  </a:lnTo>
                  <a:close/>
                  <a:moveTo>
                    <a:pt x="301" y="7"/>
                  </a:moveTo>
                  <a:lnTo>
                    <a:pt x="275" y="7"/>
                  </a:lnTo>
                  <a:lnTo>
                    <a:pt x="275" y="0"/>
                  </a:lnTo>
                  <a:lnTo>
                    <a:pt x="301" y="0"/>
                  </a:lnTo>
                  <a:lnTo>
                    <a:pt x="301" y="7"/>
                  </a:lnTo>
                  <a:close/>
                  <a:moveTo>
                    <a:pt x="246" y="7"/>
                  </a:moveTo>
                  <a:lnTo>
                    <a:pt x="220" y="7"/>
                  </a:lnTo>
                  <a:lnTo>
                    <a:pt x="220" y="0"/>
                  </a:lnTo>
                  <a:lnTo>
                    <a:pt x="246" y="0"/>
                  </a:lnTo>
                  <a:lnTo>
                    <a:pt x="246" y="7"/>
                  </a:lnTo>
                  <a:close/>
                  <a:moveTo>
                    <a:pt x="192" y="7"/>
                  </a:moveTo>
                  <a:lnTo>
                    <a:pt x="164" y="7"/>
                  </a:lnTo>
                  <a:lnTo>
                    <a:pt x="164" y="0"/>
                  </a:lnTo>
                  <a:lnTo>
                    <a:pt x="192" y="0"/>
                  </a:lnTo>
                  <a:lnTo>
                    <a:pt x="192" y="7"/>
                  </a:lnTo>
                  <a:close/>
                  <a:moveTo>
                    <a:pt x="138" y="7"/>
                  </a:moveTo>
                  <a:lnTo>
                    <a:pt x="109" y="7"/>
                  </a:lnTo>
                  <a:lnTo>
                    <a:pt x="109" y="0"/>
                  </a:lnTo>
                  <a:lnTo>
                    <a:pt x="138" y="0"/>
                  </a:lnTo>
                  <a:lnTo>
                    <a:pt x="138" y="7"/>
                  </a:lnTo>
                  <a:close/>
                  <a:moveTo>
                    <a:pt x="83" y="7"/>
                  </a:moveTo>
                  <a:lnTo>
                    <a:pt x="55" y="7"/>
                  </a:lnTo>
                  <a:lnTo>
                    <a:pt x="55" y="0"/>
                  </a:lnTo>
                  <a:lnTo>
                    <a:pt x="83" y="0"/>
                  </a:lnTo>
                  <a:lnTo>
                    <a:pt x="83" y="7"/>
                  </a:lnTo>
                  <a:close/>
                  <a:moveTo>
                    <a:pt x="29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3930"/>
            <p:cNvSpPr/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108 w 108"/>
                <a:gd name="T1" fmla="*/ 91 h 108"/>
                <a:gd name="T2" fmla="*/ 90 w 108"/>
                <a:gd name="T3" fmla="*/ 108 h 108"/>
                <a:gd name="T4" fmla="*/ 18 w 108"/>
                <a:gd name="T5" fmla="*/ 108 h 108"/>
                <a:gd name="T6" fmla="*/ 0 w 108"/>
                <a:gd name="T7" fmla="*/ 91 h 108"/>
                <a:gd name="T8" fmla="*/ 0 w 108"/>
                <a:gd name="T9" fmla="*/ 18 h 108"/>
                <a:gd name="T10" fmla="*/ 18 w 108"/>
                <a:gd name="T11" fmla="*/ 0 h 108"/>
                <a:gd name="T12" fmla="*/ 90 w 108"/>
                <a:gd name="T13" fmla="*/ 0 h 108"/>
                <a:gd name="T14" fmla="*/ 108 w 108"/>
                <a:gd name="T15" fmla="*/ 18 h 108"/>
                <a:gd name="T16" fmla="*/ 108 w 108"/>
                <a:gd name="T17" fmla="*/ 9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08">
                  <a:moveTo>
                    <a:pt x="108" y="91"/>
                  </a:moveTo>
                  <a:cubicBezTo>
                    <a:pt x="108" y="101"/>
                    <a:pt x="100" y="108"/>
                    <a:pt x="90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8" y="108"/>
                    <a:pt x="0" y="101"/>
                    <a:pt x="0" y="9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lnTo>
                    <a:pt x="108" y="91"/>
                  </a:ln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3931"/>
            <p:cNvSpPr>
              <a:spLocks noEditPoints="1"/>
            </p:cNvSpPr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99 w 108"/>
                <a:gd name="T1" fmla="*/ 2 h 108"/>
                <a:gd name="T2" fmla="*/ 87 w 108"/>
                <a:gd name="T3" fmla="*/ 0 h 108"/>
                <a:gd name="T4" fmla="*/ 78 w 108"/>
                <a:gd name="T5" fmla="*/ 0 h 108"/>
                <a:gd name="T6" fmla="*/ 69 w 108"/>
                <a:gd name="T7" fmla="*/ 5 h 108"/>
                <a:gd name="T8" fmla="*/ 43 w 108"/>
                <a:gd name="T9" fmla="*/ 0 h 108"/>
                <a:gd name="T10" fmla="*/ 31 w 108"/>
                <a:gd name="T11" fmla="*/ 0 h 108"/>
                <a:gd name="T12" fmla="*/ 22 w 108"/>
                <a:gd name="T13" fmla="*/ 5 h 108"/>
                <a:gd name="T14" fmla="*/ 1 w 108"/>
                <a:gd name="T15" fmla="*/ 24 h 108"/>
                <a:gd name="T16" fmla="*/ 2 w 108"/>
                <a:gd name="T17" fmla="*/ 44 h 108"/>
                <a:gd name="T18" fmla="*/ 2 w 108"/>
                <a:gd name="T19" fmla="*/ 48 h 108"/>
                <a:gd name="T20" fmla="*/ 1 w 108"/>
                <a:gd name="T21" fmla="*/ 68 h 108"/>
                <a:gd name="T22" fmla="*/ 2 w 108"/>
                <a:gd name="T23" fmla="*/ 89 h 108"/>
                <a:gd name="T24" fmla="*/ 0 w 108"/>
                <a:gd name="T25" fmla="*/ 91 h 108"/>
                <a:gd name="T26" fmla="*/ 12 w 108"/>
                <a:gd name="T27" fmla="*/ 101 h 108"/>
                <a:gd name="T28" fmla="*/ 35 w 108"/>
                <a:gd name="T29" fmla="*/ 99 h 108"/>
                <a:gd name="T30" fmla="*/ 51 w 108"/>
                <a:gd name="T31" fmla="*/ 108 h 108"/>
                <a:gd name="T32" fmla="*/ 90 w 108"/>
                <a:gd name="T33" fmla="*/ 108 h 108"/>
                <a:gd name="T34" fmla="*/ 107 w 108"/>
                <a:gd name="T35" fmla="*/ 97 h 108"/>
                <a:gd name="T36" fmla="*/ 105 w 108"/>
                <a:gd name="T37" fmla="*/ 79 h 108"/>
                <a:gd name="T38" fmla="*/ 103 w 108"/>
                <a:gd name="T39" fmla="*/ 59 h 108"/>
                <a:gd name="T40" fmla="*/ 103 w 108"/>
                <a:gd name="T41" fmla="*/ 56 h 108"/>
                <a:gd name="T42" fmla="*/ 108 w 108"/>
                <a:gd name="T43" fmla="*/ 35 h 108"/>
                <a:gd name="T44" fmla="*/ 108 w 108"/>
                <a:gd name="T45" fmla="*/ 19 h 108"/>
                <a:gd name="T46" fmla="*/ 80 w 108"/>
                <a:gd name="T47" fmla="*/ 35 h 108"/>
                <a:gd name="T48" fmla="*/ 78 w 108"/>
                <a:gd name="T49" fmla="*/ 36 h 108"/>
                <a:gd name="T50" fmla="*/ 61 w 108"/>
                <a:gd name="T51" fmla="*/ 56 h 108"/>
                <a:gd name="T52" fmla="*/ 59 w 108"/>
                <a:gd name="T53" fmla="*/ 39 h 108"/>
                <a:gd name="T54" fmla="*/ 43 w 108"/>
                <a:gd name="T55" fmla="*/ 54 h 108"/>
                <a:gd name="T56" fmla="*/ 47 w 108"/>
                <a:gd name="T57" fmla="*/ 29 h 108"/>
                <a:gd name="T58" fmla="*/ 27 w 108"/>
                <a:gd name="T59" fmla="*/ 48 h 108"/>
                <a:gd name="T60" fmla="*/ 36 w 108"/>
                <a:gd name="T61" fmla="*/ 36 h 108"/>
                <a:gd name="T62" fmla="*/ 16 w 108"/>
                <a:gd name="T63" fmla="*/ 58 h 108"/>
                <a:gd name="T64" fmla="*/ 37 w 108"/>
                <a:gd name="T65" fmla="*/ 60 h 108"/>
                <a:gd name="T66" fmla="*/ 48 w 108"/>
                <a:gd name="T67" fmla="*/ 67 h 108"/>
                <a:gd name="T68" fmla="*/ 65 w 108"/>
                <a:gd name="T69" fmla="*/ 75 h 108"/>
                <a:gd name="T70" fmla="*/ 65 w 108"/>
                <a:gd name="T71" fmla="*/ 75 h 108"/>
                <a:gd name="T72" fmla="*/ 71 w 108"/>
                <a:gd name="T73" fmla="*/ 47 h 108"/>
                <a:gd name="T74" fmla="*/ 71 w 108"/>
                <a:gd name="T75" fmla="*/ 47 h 108"/>
                <a:gd name="T76" fmla="*/ 71 w 108"/>
                <a:gd name="T77" fmla="*/ 7 h 108"/>
                <a:gd name="T78" fmla="*/ 59 w 108"/>
                <a:gd name="T79" fmla="*/ 18 h 108"/>
                <a:gd name="T80" fmla="*/ 37 w 108"/>
                <a:gd name="T81" fmla="*/ 16 h 108"/>
                <a:gd name="T82" fmla="*/ 27 w 108"/>
                <a:gd name="T83" fmla="*/ 25 h 108"/>
                <a:gd name="T84" fmla="*/ 16 w 108"/>
                <a:gd name="T85" fmla="*/ 14 h 108"/>
                <a:gd name="T86" fmla="*/ 24 w 108"/>
                <a:gd name="T87" fmla="*/ 25 h 108"/>
                <a:gd name="T88" fmla="*/ 24 w 108"/>
                <a:gd name="T89" fmla="*/ 48 h 108"/>
                <a:gd name="T90" fmla="*/ 14 w 108"/>
                <a:gd name="T91" fmla="*/ 59 h 108"/>
                <a:gd name="T92" fmla="*/ 3 w 108"/>
                <a:gd name="T93" fmla="*/ 90 h 108"/>
                <a:gd name="T94" fmla="*/ 21 w 108"/>
                <a:gd name="T95" fmla="*/ 74 h 108"/>
                <a:gd name="T96" fmla="*/ 26 w 108"/>
                <a:gd name="T97" fmla="*/ 88 h 108"/>
                <a:gd name="T98" fmla="*/ 49 w 108"/>
                <a:gd name="T99" fmla="*/ 106 h 108"/>
                <a:gd name="T100" fmla="*/ 49 w 108"/>
                <a:gd name="T101" fmla="*/ 106 h 108"/>
                <a:gd name="T102" fmla="*/ 70 w 108"/>
                <a:gd name="T103" fmla="*/ 108 h 108"/>
                <a:gd name="T104" fmla="*/ 70 w 108"/>
                <a:gd name="T105" fmla="*/ 108 h 108"/>
                <a:gd name="T106" fmla="*/ 92 w 108"/>
                <a:gd name="T107" fmla="*/ 88 h 108"/>
                <a:gd name="T108" fmla="*/ 102 w 108"/>
                <a:gd name="T109" fmla="*/ 79 h 108"/>
                <a:gd name="T110" fmla="*/ 92 w 108"/>
                <a:gd name="T111" fmla="*/ 49 h 108"/>
                <a:gd name="T112" fmla="*/ 92 w 108"/>
                <a:gd name="T113" fmla="*/ 26 h 108"/>
                <a:gd name="T114" fmla="*/ 93 w 108"/>
                <a:gd name="T11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08">
                  <a:moveTo>
                    <a:pt x="105" y="14"/>
                  </a:moveTo>
                  <a:cubicBezTo>
                    <a:pt x="106" y="14"/>
                    <a:pt x="106" y="13"/>
                    <a:pt x="107" y="13"/>
                  </a:cubicBezTo>
                  <a:cubicBezTo>
                    <a:pt x="107" y="12"/>
                    <a:pt x="107" y="11"/>
                    <a:pt x="106" y="11"/>
                  </a:cubicBezTo>
                  <a:cubicBezTo>
                    <a:pt x="106" y="11"/>
                    <a:pt x="105" y="12"/>
                    <a:pt x="104" y="13"/>
                  </a:cubicBezTo>
                  <a:cubicBezTo>
                    <a:pt x="101" y="10"/>
                    <a:pt x="98" y="8"/>
                    <a:pt x="96" y="5"/>
                  </a:cubicBezTo>
                  <a:cubicBezTo>
                    <a:pt x="97" y="4"/>
                    <a:pt x="98" y="3"/>
                    <a:pt x="99" y="2"/>
                  </a:cubicBezTo>
                  <a:cubicBezTo>
                    <a:pt x="98" y="2"/>
                    <a:pt x="97" y="2"/>
                    <a:pt x="96" y="1"/>
                  </a:cubicBezTo>
                  <a:cubicBezTo>
                    <a:pt x="95" y="2"/>
                    <a:pt x="95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2" y="1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9" y="2"/>
                    <a:pt x="90" y="3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89" y="8"/>
                    <a:pt x="86" y="11"/>
                    <a:pt x="82" y="14"/>
                  </a:cubicBezTo>
                  <a:cubicBezTo>
                    <a:pt x="81" y="13"/>
                    <a:pt x="80" y="12"/>
                    <a:pt x="79" y="10"/>
                  </a:cubicBezTo>
                  <a:cubicBezTo>
                    <a:pt x="77" y="9"/>
                    <a:pt x="75" y="7"/>
                    <a:pt x="73" y="5"/>
                  </a:cubicBezTo>
                  <a:cubicBezTo>
                    <a:pt x="75" y="3"/>
                    <a:pt x="76" y="2"/>
                    <a:pt x="78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1"/>
                    <a:pt x="72" y="2"/>
                    <a:pt x="71" y="4"/>
                  </a:cubicBezTo>
                  <a:cubicBezTo>
                    <a:pt x="70" y="2"/>
                    <a:pt x="69" y="1"/>
                    <a:pt x="6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6" y="2"/>
                    <a:pt x="68" y="3"/>
                    <a:pt x="69" y="5"/>
                  </a:cubicBezTo>
                  <a:cubicBezTo>
                    <a:pt x="66" y="8"/>
                    <a:pt x="62" y="12"/>
                    <a:pt x="59" y="15"/>
                  </a:cubicBezTo>
                  <a:cubicBezTo>
                    <a:pt x="55" y="12"/>
                    <a:pt x="52" y="8"/>
                    <a:pt x="48" y="5"/>
                  </a:cubicBezTo>
                  <a:cubicBezTo>
                    <a:pt x="50" y="3"/>
                    <a:pt x="52" y="2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1"/>
                    <a:pt x="48" y="2"/>
                    <a:pt x="46" y="3"/>
                  </a:cubicBezTo>
                  <a:cubicBezTo>
                    <a:pt x="45" y="2"/>
                    <a:pt x="44" y="1"/>
                    <a:pt x="4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1" y="2"/>
                    <a:pt x="43" y="3"/>
                    <a:pt x="45" y="5"/>
                  </a:cubicBezTo>
                  <a:cubicBezTo>
                    <a:pt x="42" y="8"/>
                    <a:pt x="38" y="11"/>
                    <a:pt x="35" y="14"/>
                  </a:cubicBezTo>
                  <a:cubicBezTo>
                    <a:pt x="32" y="11"/>
                    <a:pt x="29" y="8"/>
                    <a:pt x="25" y="5"/>
                  </a:cubicBezTo>
                  <a:cubicBezTo>
                    <a:pt x="27" y="4"/>
                    <a:pt x="28" y="3"/>
                    <a:pt x="29" y="2"/>
                  </a:cubicBezTo>
                  <a:cubicBezTo>
                    <a:pt x="30" y="1"/>
                    <a:pt x="30" y="1"/>
                    <a:pt x="31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5" y="2"/>
                    <a:pt x="24" y="4"/>
                  </a:cubicBezTo>
                  <a:cubicBezTo>
                    <a:pt x="22" y="2"/>
                    <a:pt x="21" y="1"/>
                    <a:pt x="2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9" y="2"/>
                    <a:pt x="20" y="3"/>
                    <a:pt x="22" y="5"/>
                  </a:cubicBezTo>
                  <a:cubicBezTo>
                    <a:pt x="19" y="8"/>
                    <a:pt x="17" y="10"/>
                    <a:pt x="14" y="13"/>
                  </a:cubicBezTo>
                  <a:cubicBezTo>
                    <a:pt x="11" y="10"/>
                    <a:pt x="8" y="7"/>
                    <a:pt x="6" y="5"/>
                  </a:cubicBezTo>
                  <a:cubicBezTo>
                    <a:pt x="5" y="6"/>
                    <a:pt x="5" y="6"/>
                    <a:pt x="4" y="7"/>
                  </a:cubicBezTo>
                  <a:cubicBezTo>
                    <a:pt x="7" y="9"/>
                    <a:pt x="9" y="12"/>
                    <a:pt x="12" y="14"/>
                  </a:cubicBezTo>
                  <a:cubicBezTo>
                    <a:pt x="9" y="17"/>
                    <a:pt x="7" y="19"/>
                    <a:pt x="4" y="22"/>
                  </a:cubicBezTo>
                  <a:cubicBezTo>
                    <a:pt x="3" y="22"/>
                    <a:pt x="2" y="23"/>
                    <a:pt x="1" y="24"/>
                  </a:cubicBezTo>
                  <a:cubicBezTo>
                    <a:pt x="1" y="24"/>
                    <a:pt x="1" y="23"/>
                    <a:pt x="0" y="2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28"/>
                    <a:pt x="1" y="28"/>
                    <a:pt x="2" y="27"/>
                  </a:cubicBezTo>
                  <a:cubicBezTo>
                    <a:pt x="5" y="30"/>
                    <a:pt x="8" y="33"/>
                    <a:pt x="11" y="36"/>
                  </a:cubicBezTo>
                  <a:cubicBezTo>
                    <a:pt x="8" y="39"/>
                    <a:pt x="5" y="42"/>
                    <a:pt x="2" y="45"/>
                  </a:cubicBezTo>
                  <a:cubicBezTo>
                    <a:pt x="2" y="45"/>
                    <a:pt x="2" y="44"/>
                    <a:pt x="2" y="44"/>
                  </a:cubicBezTo>
                  <a:cubicBezTo>
                    <a:pt x="1" y="44"/>
                    <a:pt x="1" y="43"/>
                    <a:pt x="0" y="4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1" y="48"/>
                    <a:pt x="2" y="48"/>
                  </a:cubicBezTo>
                  <a:cubicBezTo>
                    <a:pt x="6" y="51"/>
                    <a:pt x="9" y="54"/>
                    <a:pt x="13" y="58"/>
                  </a:cubicBezTo>
                  <a:cubicBezTo>
                    <a:pt x="11" y="59"/>
                    <a:pt x="10" y="60"/>
                    <a:pt x="9" y="61"/>
                  </a:cubicBezTo>
                  <a:cubicBezTo>
                    <a:pt x="7" y="63"/>
                    <a:pt x="5" y="65"/>
                    <a:pt x="3" y="67"/>
                  </a:cubicBezTo>
                  <a:cubicBezTo>
                    <a:pt x="2" y="66"/>
                    <a:pt x="1" y="65"/>
                    <a:pt x="0" y="6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0" y="6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72"/>
                    <a:pt x="2" y="71"/>
                    <a:pt x="3" y="70"/>
                  </a:cubicBezTo>
                  <a:cubicBezTo>
                    <a:pt x="5" y="71"/>
                    <a:pt x="6" y="73"/>
                    <a:pt x="8" y="74"/>
                  </a:cubicBezTo>
                  <a:cubicBezTo>
                    <a:pt x="9" y="76"/>
                    <a:pt x="11" y="77"/>
                    <a:pt x="13" y="79"/>
                  </a:cubicBezTo>
                  <a:cubicBezTo>
                    <a:pt x="9" y="82"/>
                    <a:pt x="6" y="85"/>
                    <a:pt x="2" y="89"/>
                  </a:cubicBezTo>
                  <a:cubicBezTo>
                    <a:pt x="2" y="88"/>
                    <a:pt x="1" y="87"/>
                    <a:pt x="0" y="87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3"/>
                  </a:cubicBezTo>
                  <a:cubicBezTo>
                    <a:pt x="1" y="92"/>
                    <a:pt x="1" y="92"/>
                    <a:pt x="2" y="91"/>
                  </a:cubicBezTo>
                  <a:cubicBezTo>
                    <a:pt x="4" y="94"/>
                    <a:pt x="7" y="97"/>
                    <a:pt x="10" y="99"/>
                  </a:cubicBezTo>
                  <a:cubicBezTo>
                    <a:pt x="8" y="101"/>
                    <a:pt x="7" y="102"/>
                    <a:pt x="5" y="103"/>
                  </a:cubicBezTo>
                  <a:cubicBezTo>
                    <a:pt x="6" y="104"/>
                    <a:pt x="7" y="104"/>
                    <a:pt x="7" y="105"/>
                  </a:cubicBezTo>
                  <a:cubicBezTo>
                    <a:pt x="9" y="104"/>
                    <a:pt x="10" y="102"/>
                    <a:pt x="12" y="101"/>
                  </a:cubicBezTo>
                  <a:cubicBezTo>
                    <a:pt x="15" y="103"/>
                    <a:pt x="17" y="106"/>
                    <a:pt x="20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0" y="105"/>
                    <a:pt x="17" y="102"/>
                    <a:pt x="14" y="99"/>
                  </a:cubicBezTo>
                  <a:cubicBezTo>
                    <a:pt x="17" y="96"/>
                    <a:pt x="21" y="93"/>
                    <a:pt x="24" y="89"/>
                  </a:cubicBezTo>
                  <a:cubicBezTo>
                    <a:pt x="26" y="91"/>
                    <a:pt x="28" y="93"/>
                    <a:pt x="30" y="95"/>
                  </a:cubicBezTo>
                  <a:cubicBezTo>
                    <a:pt x="32" y="96"/>
                    <a:pt x="33" y="98"/>
                    <a:pt x="35" y="99"/>
                  </a:cubicBezTo>
                  <a:cubicBezTo>
                    <a:pt x="32" y="102"/>
                    <a:pt x="28" y="105"/>
                    <a:pt x="25" y="10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31" y="106"/>
                    <a:pt x="33" y="103"/>
                    <a:pt x="36" y="101"/>
                  </a:cubicBezTo>
                  <a:cubicBezTo>
                    <a:pt x="39" y="103"/>
                    <a:pt x="42" y="106"/>
                    <a:pt x="45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1" y="108"/>
                    <a:pt x="51" y="108"/>
                  </a:cubicBezTo>
                  <a:cubicBezTo>
                    <a:pt x="53" y="105"/>
                    <a:pt x="56" y="103"/>
                    <a:pt x="59" y="100"/>
                  </a:cubicBezTo>
                  <a:cubicBezTo>
                    <a:pt x="62" y="103"/>
                    <a:pt x="65" y="106"/>
                    <a:pt x="68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6" y="106"/>
                    <a:pt x="78" y="103"/>
                    <a:pt x="81" y="101"/>
                  </a:cubicBezTo>
                  <a:cubicBezTo>
                    <a:pt x="84" y="103"/>
                    <a:pt x="87" y="106"/>
                    <a:pt x="90" y="108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2" y="108"/>
                    <a:pt x="93" y="108"/>
                  </a:cubicBezTo>
                  <a:cubicBezTo>
                    <a:pt x="89" y="105"/>
                    <a:pt x="86" y="102"/>
                    <a:pt x="83" y="99"/>
                  </a:cubicBezTo>
                  <a:cubicBezTo>
                    <a:pt x="86" y="96"/>
                    <a:pt x="90" y="93"/>
                    <a:pt x="94" y="89"/>
                  </a:cubicBezTo>
                  <a:cubicBezTo>
                    <a:pt x="97" y="93"/>
                    <a:pt x="101" y="96"/>
                    <a:pt x="104" y="99"/>
                  </a:cubicBezTo>
                  <a:cubicBezTo>
                    <a:pt x="101" y="102"/>
                    <a:pt x="98" y="105"/>
                    <a:pt x="95" y="108"/>
                  </a:cubicBezTo>
                  <a:cubicBezTo>
                    <a:pt x="100" y="106"/>
                    <a:pt x="105" y="102"/>
                    <a:pt x="107" y="97"/>
                  </a:cubicBezTo>
                  <a:cubicBezTo>
                    <a:pt x="106" y="97"/>
                    <a:pt x="106" y="97"/>
                    <a:pt x="106" y="98"/>
                  </a:cubicBezTo>
                  <a:cubicBezTo>
                    <a:pt x="102" y="95"/>
                    <a:pt x="99" y="91"/>
                    <a:pt x="95" y="88"/>
                  </a:cubicBezTo>
                  <a:cubicBezTo>
                    <a:pt x="98" y="85"/>
                    <a:pt x="101" y="83"/>
                    <a:pt x="103" y="80"/>
                  </a:cubicBezTo>
                  <a:cubicBezTo>
                    <a:pt x="105" y="82"/>
                    <a:pt x="106" y="83"/>
                    <a:pt x="108" y="84"/>
                  </a:cubicBezTo>
                  <a:cubicBezTo>
                    <a:pt x="108" y="81"/>
                    <a:pt x="108" y="81"/>
                    <a:pt x="108" y="81"/>
                  </a:cubicBezTo>
                  <a:cubicBezTo>
                    <a:pt x="107" y="80"/>
                    <a:pt x="106" y="80"/>
                    <a:pt x="105" y="79"/>
                  </a:cubicBezTo>
                  <a:cubicBezTo>
                    <a:pt x="106" y="78"/>
                    <a:pt x="107" y="77"/>
                    <a:pt x="108" y="76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6" y="74"/>
                    <a:pt x="105" y="76"/>
                    <a:pt x="103" y="77"/>
                  </a:cubicBezTo>
                  <a:cubicBezTo>
                    <a:pt x="100" y="74"/>
                    <a:pt x="97" y="71"/>
                    <a:pt x="94" y="68"/>
                  </a:cubicBezTo>
                  <a:cubicBezTo>
                    <a:pt x="95" y="67"/>
                    <a:pt x="95" y="66"/>
                    <a:pt x="96" y="66"/>
                  </a:cubicBezTo>
                  <a:cubicBezTo>
                    <a:pt x="99" y="63"/>
                    <a:pt x="101" y="61"/>
                    <a:pt x="103" y="59"/>
                  </a:cubicBezTo>
                  <a:cubicBezTo>
                    <a:pt x="105" y="61"/>
                    <a:pt x="106" y="62"/>
                    <a:pt x="108" y="63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7" y="59"/>
                    <a:pt x="106" y="59"/>
                    <a:pt x="105" y="58"/>
                  </a:cubicBezTo>
                  <a:cubicBezTo>
                    <a:pt x="106" y="57"/>
                    <a:pt x="107" y="56"/>
                    <a:pt x="108" y="55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06" y="53"/>
                    <a:pt x="105" y="55"/>
                    <a:pt x="103" y="56"/>
                  </a:cubicBezTo>
                  <a:cubicBezTo>
                    <a:pt x="100" y="53"/>
                    <a:pt x="97" y="50"/>
                    <a:pt x="94" y="48"/>
                  </a:cubicBezTo>
                  <a:cubicBezTo>
                    <a:pt x="98" y="44"/>
                    <a:pt x="101" y="41"/>
                    <a:pt x="105" y="38"/>
                  </a:cubicBezTo>
                  <a:cubicBezTo>
                    <a:pt x="106" y="39"/>
                    <a:pt x="107" y="40"/>
                    <a:pt x="108" y="41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6"/>
                  </a:cubicBezTo>
                  <a:cubicBezTo>
                    <a:pt x="107" y="36"/>
                    <a:pt x="107" y="35"/>
                    <a:pt x="108" y="3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7" y="33"/>
                    <a:pt x="106" y="33"/>
                    <a:pt x="105" y="34"/>
                  </a:cubicBezTo>
                  <a:cubicBezTo>
                    <a:pt x="103" y="33"/>
                    <a:pt x="102" y="32"/>
                    <a:pt x="101" y="31"/>
                  </a:cubicBezTo>
                  <a:cubicBezTo>
                    <a:pt x="99" y="29"/>
                    <a:pt x="96" y="27"/>
                    <a:pt x="94" y="25"/>
                  </a:cubicBezTo>
                  <a:cubicBezTo>
                    <a:pt x="97" y="22"/>
                    <a:pt x="101" y="19"/>
                    <a:pt x="104" y="16"/>
                  </a:cubicBezTo>
                  <a:cubicBezTo>
                    <a:pt x="105" y="17"/>
                    <a:pt x="106" y="18"/>
                    <a:pt x="108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7"/>
                    <a:pt x="108" y="17"/>
                    <a:pt x="108" y="16"/>
                  </a:cubicBezTo>
                  <a:cubicBezTo>
                    <a:pt x="107" y="16"/>
                    <a:pt x="106" y="15"/>
                    <a:pt x="105" y="14"/>
                  </a:cubicBezTo>
                  <a:close/>
                  <a:moveTo>
                    <a:pt x="83" y="17"/>
                  </a:moveTo>
                  <a:cubicBezTo>
                    <a:pt x="85" y="20"/>
                    <a:pt x="88" y="22"/>
                    <a:pt x="91" y="25"/>
                  </a:cubicBezTo>
                  <a:cubicBezTo>
                    <a:pt x="87" y="28"/>
                    <a:pt x="84" y="31"/>
                    <a:pt x="80" y="35"/>
                  </a:cubicBezTo>
                  <a:cubicBezTo>
                    <a:pt x="77" y="32"/>
                    <a:pt x="75" y="30"/>
                    <a:pt x="72" y="27"/>
                  </a:cubicBezTo>
                  <a:cubicBezTo>
                    <a:pt x="76" y="24"/>
                    <a:pt x="79" y="21"/>
                    <a:pt x="83" y="17"/>
                  </a:cubicBezTo>
                  <a:close/>
                  <a:moveTo>
                    <a:pt x="61" y="38"/>
                  </a:moveTo>
                  <a:cubicBezTo>
                    <a:pt x="62" y="36"/>
                    <a:pt x="64" y="35"/>
                    <a:pt x="65" y="33"/>
                  </a:cubicBezTo>
                  <a:cubicBezTo>
                    <a:pt x="67" y="32"/>
                    <a:pt x="69" y="30"/>
                    <a:pt x="70" y="29"/>
                  </a:cubicBezTo>
                  <a:cubicBezTo>
                    <a:pt x="73" y="31"/>
                    <a:pt x="76" y="34"/>
                    <a:pt x="78" y="36"/>
                  </a:cubicBezTo>
                  <a:cubicBezTo>
                    <a:pt x="76" y="38"/>
                    <a:pt x="74" y="40"/>
                    <a:pt x="72" y="42"/>
                  </a:cubicBezTo>
                  <a:cubicBezTo>
                    <a:pt x="71" y="43"/>
                    <a:pt x="70" y="44"/>
                    <a:pt x="69" y="45"/>
                  </a:cubicBezTo>
                  <a:cubicBezTo>
                    <a:pt x="66" y="43"/>
                    <a:pt x="63" y="40"/>
                    <a:pt x="61" y="38"/>
                  </a:cubicBezTo>
                  <a:close/>
                  <a:moveTo>
                    <a:pt x="79" y="58"/>
                  </a:moveTo>
                  <a:cubicBezTo>
                    <a:pt x="77" y="61"/>
                    <a:pt x="74" y="63"/>
                    <a:pt x="71" y="66"/>
                  </a:cubicBezTo>
                  <a:cubicBezTo>
                    <a:pt x="68" y="62"/>
                    <a:pt x="64" y="59"/>
                    <a:pt x="61" y="56"/>
                  </a:cubicBezTo>
                  <a:cubicBezTo>
                    <a:pt x="63" y="53"/>
                    <a:pt x="66" y="51"/>
                    <a:pt x="69" y="48"/>
                  </a:cubicBezTo>
                  <a:cubicBezTo>
                    <a:pt x="72" y="52"/>
                    <a:pt x="76" y="55"/>
                    <a:pt x="79" y="58"/>
                  </a:cubicBezTo>
                  <a:close/>
                  <a:moveTo>
                    <a:pt x="67" y="47"/>
                  </a:moveTo>
                  <a:cubicBezTo>
                    <a:pt x="64" y="49"/>
                    <a:pt x="62" y="52"/>
                    <a:pt x="59" y="54"/>
                  </a:cubicBezTo>
                  <a:cubicBezTo>
                    <a:pt x="56" y="52"/>
                    <a:pt x="53" y="49"/>
                    <a:pt x="51" y="47"/>
                  </a:cubicBezTo>
                  <a:cubicBezTo>
                    <a:pt x="53" y="44"/>
                    <a:pt x="56" y="42"/>
                    <a:pt x="59" y="39"/>
                  </a:cubicBezTo>
                  <a:cubicBezTo>
                    <a:pt x="62" y="42"/>
                    <a:pt x="64" y="44"/>
                    <a:pt x="67" y="47"/>
                  </a:cubicBezTo>
                  <a:close/>
                  <a:moveTo>
                    <a:pt x="57" y="56"/>
                  </a:moveTo>
                  <a:cubicBezTo>
                    <a:pt x="54" y="58"/>
                    <a:pt x="51" y="61"/>
                    <a:pt x="49" y="64"/>
                  </a:cubicBezTo>
                  <a:cubicBezTo>
                    <a:pt x="48" y="64"/>
                    <a:pt x="47" y="65"/>
                    <a:pt x="47" y="66"/>
                  </a:cubicBezTo>
                  <a:cubicBezTo>
                    <a:pt x="44" y="63"/>
                    <a:pt x="41" y="61"/>
                    <a:pt x="38" y="58"/>
                  </a:cubicBezTo>
                  <a:cubicBezTo>
                    <a:pt x="40" y="57"/>
                    <a:pt x="41" y="55"/>
                    <a:pt x="43" y="54"/>
                  </a:cubicBezTo>
                  <a:cubicBezTo>
                    <a:pt x="45" y="52"/>
                    <a:pt x="47" y="50"/>
                    <a:pt x="49" y="48"/>
                  </a:cubicBezTo>
                  <a:cubicBezTo>
                    <a:pt x="52" y="51"/>
                    <a:pt x="54" y="53"/>
                    <a:pt x="57" y="56"/>
                  </a:cubicBezTo>
                  <a:close/>
                  <a:moveTo>
                    <a:pt x="49" y="45"/>
                  </a:moveTo>
                  <a:cubicBezTo>
                    <a:pt x="49" y="45"/>
                    <a:pt x="48" y="45"/>
                    <a:pt x="48" y="44"/>
                  </a:cubicBezTo>
                  <a:cubicBezTo>
                    <a:pt x="45" y="42"/>
                    <a:pt x="42" y="39"/>
                    <a:pt x="39" y="36"/>
                  </a:cubicBezTo>
                  <a:cubicBezTo>
                    <a:pt x="42" y="34"/>
                    <a:pt x="45" y="31"/>
                    <a:pt x="47" y="29"/>
                  </a:cubicBezTo>
                  <a:cubicBezTo>
                    <a:pt x="51" y="32"/>
                    <a:pt x="54" y="35"/>
                    <a:pt x="57" y="38"/>
                  </a:cubicBezTo>
                  <a:cubicBezTo>
                    <a:pt x="54" y="40"/>
                    <a:pt x="52" y="43"/>
                    <a:pt x="49" y="45"/>
                  </a:cubicBezTo>
                  <a:close/>
                  <a:moveTo>
                    <a:pt x="46" y="46"/>
                  </a:moveTo>
                  <a:cubicBezTo>
                    <a:pt x="47" y="46"/>
                    <a:pt x="47" y="46"/>
                    <a:pt x="47" y="47"/>
                  </a:cubicBezTo>
                  <a:cubicBezTo>
                    <a:pt x="44" y="50"/>
                    <a:pt x="40" y="53"/>
                    <a:pt x="37" y="56"/>
                  </a:cubicBezTo>
                  <a:cubicBezTo>
                    <a:pt x="34" y="54"/>
                    <a:pt x="30" y="51"/>
                    <a:pt x="27" y="48"/>
                  </a:cubicBezTo>
                  <a:cubicBezTo>
                    <a:pt x="31" y="44"/>
                    <a:pt x="34" y="41"/>
                    <a:pt x="38" y="38"/>
                  </a:cubicBezTo>
                  <a:cubicBezTo>
                    <a:pt x="41" y="41"/>
                    <a:pt x="43" y="43"/>
                    <a:pt x="46" y="46"/>
                  </a:cubicBezTo>
                  <a:close/>
                  <a:moveTo>
                    <a:pt x="25" y="46"/>
                  </a:moveTo>
                  <a:cubicBezTo>
                    <a:pt x="22" y="43"/>
                    <a:pt x="18" y="39"/>
                    <a:pt x="15" y="36"/>
                  </a:cubicBezTo>
                  <a:cubicBezTo>
                    <a:pt x="18" y="33"/>
                    <a:pt x="22" y="30"/>
                    <a:pt x="25" y="26"/>
                  </a:cubicBezTo>
                  <a:cubicBezTo>
                    <a:pt x="29" y="30"/>
                    <a:pt x="32" y="33"/>
                    <a:pt x="36" y="36"/>
                  </a:cubicBezTo>
                  <a:cubicBezTo>
                    <a:pt x="32" y="39"/>
                    <a:pt x="29" y="43"/>
                    <a:pt x="25" y="46"/>
                  </a:cubicBezTo>
                  <a:close/>
                  <a:moveTo>
                    <a:pt x="25" y="49"/>
                  </a:moveTo>
                  <a:cubicBezTo>
                    <a:pt x="29" y="52"/>
                    <a:pt x="32" y="55"/>
                    <a:pt x="35" y="58"/>
                  </a:cubicBezTo>
                  <a:cubicBezTo>
                    <a:pt x="32" y="61"/>
                    <a:pt x="29" y="64"/>
                    <a:pt x="26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2" y="63"/>
                    <a:pt x="19" y="60"/>
                    <a:pt x="16" y="58"/>
                  </a:cubicBezTo>
                  <a:cubicBezTo>
                    <a:pt x="19" y="55"/>
                    <a:pt x="22" y="52"/>
                    <a:pt x="25" y="49"/>
                  </a:cubicBezTo>
                  <a:close/>
                  <a:moveTo>
                    <a:pt x="37" y="60"/>
                  </a:moveTo>
                  <a:cubicBezTo>
                    <a:pt x="39" y="62"/>
                    <a:pt x="42" y="65"/>
                    <a:pt x="45" y="67"/>
                  </a:cubicBezTo>
                  <a:cubicBezTo>
                    <a:pt x="42" y="70"/>
                    <a:pt x="39" y="73"/>
                    <a:pt x="36" y="76"/>
                  </a:cubicBezTo>
                  <a:cubicBezTo>
                    <a:pt x="33" y="73"/>
                    <a:pt x="30" y="71"/>
                    <a:pt x="27" y="68"/>
                  </a:cubicBezTo>
                  <a:cubicBezTo>
                    <a:pt x="30" y="65"/>
                    <a:pt x="33" y="62"/>
                    <a:pt x="37" y="60"/>
                  </a:cubicBezTo>
                  <a:close/>
                  <a:moveTo>
                    <a:pt x="47" y="69"/>
                  </a:moveTo>
                  <a:cubicBezTo>
                    <a:pt x="50" y="72"/>
                    <a:pt x="54" y="75"/>
                    <a:pt x="57" y="79"/>
                  </a:cubicBezTo>
                  <a:cubicBezTo>
                    <a:pt x="54" y="82"/>
                    <a:pt x="51" y="84"/>
                    <a:pt x="48" y="87"/>
                  </a:cubicBezTo>
                  <a:cubicBezTo>
                    <a:pt x="44" y="84"/>
                    <a:pt x="41" y="81"/>
                    <a:pt x="37" y="77"/>
                  </a:cubicBezTo>
                  <a:cubicBezTo>
                    <a:pt x="40" y="75"/>
                    <a:pt x="43" y="72"/>
                    <a:pt x="47" y="69"/>
                  </a:cubicBezTo>
                  <a:close/>
                  <a:moveTo>
                    <a:pt x="48" y="67"/>
                  </a:moveTo>
                  <a:cubicBezTo>
                    <a:pt x="49" y="67"/>
                    <a:pt x="50" y="66"/>
                    <a:pt x="50" y="65"/>
                  </a:cubicBezTo>
                  <a:cubicBezTo>
                    <a:pt x="53" y="63"/>
                    <a:pt x="56" y="60"/>
                    <a:pt x="59" y="57"/>
                  </a:cubicBezTo>
                  <a:cubicBezTo>
                    <a:pt x="62" y="61"/>
                    <a:pt x="66" y="64"/>
                    <a:pt x="69" y="67"/>
                  </a:cubicBezTo>
                  <a:cubicBezTo>
                    <a:pt x="66" y="70"/>
                    <a:pt x="62" y="74"/>
                    <a:pt x="59" y="77"/>
                  </a:cubicBezTo>
                  <a:cubicBezTo>
                    <a:pt x="55" y="74"/>
                    <a:pt x="52" y="70"/>
                    <a:pt x="48" y="67"/>
                  </a:cubicBezTo>
                  <a:close/>
                  <a:moveTo>
                    <a:pt x="65" y="75"/>
                  </a:moveTo>
                  <a:cubicBezTo>
                    <a:pt x="67" y="73"/>
                    <a:pt x="69" y="71"/>
                    <a:pt x="71" y="69"/>
                  </a:cubicBezTo>
                  <a:cubicBezTo>
                    <a:pt x="74" y="72"/>
                    <a:pt x="77" y="74"/>
                    <a:pt x="80" y="77"/>
                  </a:cubicBezTo>
                  <a:cubicBezTo>
                    <a:pt x="77" y="80"/>
                    <a:pt x="74" y="83"/>
                    <a:pt x="71" y="85"/>
                  </a:cubicBezTo>
                  <a:cubicBezTo>
                    <a:pt x="71" y="86"/>
                    <a:pt x="70" y="86"/>
                    <a:pt x="70" y="87"/>
                  </a:cubicBezTo>
                  <a:cubicBezTo>
                    <a:pt x="67" y="84"/>
                    <a:pt x="64" y="81"/>
                    <a:pt x="61" y="78"/>
                  </a:cubicBezTo>
                  <a:cubicBezTo>
                    <a:pt x="62" y="77"/>
                    <a:pt x="63" y="76"/>
                    <a:pt x="65" y="75"/>
                  </a:cubicBezTo>
                  <a:close/>
                  <a:moveTo>
                    <a:pt x="73" y="67"/>
                  </a:moveTo>
                  <a:cubicBezTo>
                    <a:pt x="75" y="65"/>
                    <a:pt x="78" y="62"/>
                    <a:pt x="81" y="60"/>
                  </a:cubicBezTo>
                  <a:cubicBezTo>
                    <a:pt x="84" y="63"/>
                    <a:pt x="87" y="65"/>
                    <a:pt x="90" y="68"/>
                  </a:cubicBezTo>
                  <a:cubicBezTo>
                    <a:pt x="87" y="71"/>
                    <a:pt x="85" y="73"/>
                    <a:pt x="82" y="76"/>
                  </a:cubicBezTo>
                  <a:cubicBezTo>
                    <a:pt x="79" y="73"/>
                    <a:pt x="76" y="70"/>
                    <a:pt x="73" y="67"/>
                  </a:cubicBezTo>
                  <a:close/>
                  <a:moveTo>
                    <a:pt x="71" y="47"/>
                  </a:moveTo>
                  <a:cubicBezTo>
                    <a:pt x="72" y="46"/>
                    <a:pt x="72" y="45"/>
                    <a:pt x="73" y="44"/>
                  </a:cubicBezTo>
                  <a:cubicBezTo>
                    <a:pt x="76" y="42"/>
                    <a:pt x="78" y="40"/>
                    <a:pt x="80" y="38"/>
                  </a:cubicBezTo>
                  <a:cubicBezTo>
                    <a:pt x="84" y="41"/>
                    <a:pt x="87" y="44"/>
                    <a:pt x="91" y="47"/>
                  </a:cubicBezTo>
                  <a:cubicBezTo>
                    <a:pt x="89" y="49"/>
                    <a:pt x="87" y="51"/>
                    <a:pt x="85" y="52"/>
                  </a:cubicBezTo>
                  <a:cubicBezTo>
                    <a:pt x="84" y="54"/>
                    <a:pt x="83" y="55"/>
                    <a:pt x="81" y="56"/>
                  </a:cubicBezTo>
                  <a:cubicBezTo>
                    <a:pt x="78" y="53"/>
                    <a:pt x="74" y="50"/>
                    <a:pt x="71" y="47"/>
                  </a:cubicBezTo>
                  <a:close/>
                  <a:moveTo>
                    <a:pt x="71" y="7"/>
                  </a:moveTo>
                  <a:cubicBezTo>
                    <a:pt x="73" y="8"/>
                    <a:pt x="75" y="10"/>
                    <a:pt x="77" y="12"/>
                  </a:cubicBezTo>
                  <a:cubicBezTo>
                    <a:pt x="78" y="13"/>
                    <a:pt x="79" y="14"/>
                    <a:pt x="81" y="16"/>
                  </a:cubicBezTo>
                  <a:cubicBezTo>
                    <a:pt x="77" y="19"/>
                    <a:pt x="74" y="22"/>
                    <a:pt x="70" y="25"/>
                  </a:cubicBezTo>
                  <a:cubicBezTo>
                    <a:pt x="67" y="22"/>
                    <a:pt x="64" y="19"/>
                    <a:pt x="61" y="16"/>
                  </a:cubicBezTo>
                  <a:cubicBezTo>
                    <a:pt x="64" y="13"/>
                    <a:pt x="68" y="10"/>
                    <a:pt x="71" y="7"/>
                  </a:cubicBezTo>
                  <a:close/>
                  <a:moveTo>
                    <a:pt x="68" y="27"/>
                  </a:moveTo>
                  <a:cubicBezTo>
                    <a:pt x="67" y="29"/>
                    <a:pt x="65" y="30"/>
                    <a:pt x="64" y="32"/>
                  </a:cubicBezTo>
                  <a:cubicBezTo>
                    <a:pt x="62" y="33"/>
                    <a:pt x="60" y="34"/>
                    <a:pt x="59" y="36"/>
                  </a:cubicBezTo>
                  <a:cubicBezTo>
                    <a:pt x="56" y="33"/>
                    <a:pt x="52" y="30"/>
                    <a:pt x="49" y="27"/>
                  </a:cubicBezTo>
                  <a:cubicBezTo>
                    <a:pt x="51" y="26"/>
                    <a:pt x="52" y="24"/>
                    <a:pt x="54" y="23"/>
                  </a:cubicBezTo>
                  <a:cubicBezTo>
                    <a:pt x="56" y="21"/>
                    <a:pt x="57" y="20"/>
                    <a:pt x="59" y="18"/>
                  </a:cubicBezTo>
                  <a:cubicBezTo>
                    <a:pt x="62" y="21"/>
                    <a:pt x="65" y="24"/>
                    <a:pt x="68" y="27"/>
                  </a:cubicBezTo>
                  <a:close/>
                  <a:moveTo>
                    <a:pt x="46" y="7"/>
                  </a:moveTo>
                  <a:cubicBezTo>
                    <a:pt x="50" y="10"/>
                    <a:pt x="53" y="13"/>
                    <a:pt x="57" y="17"/>
                  </a:cubicBezTo>
                  <a:cubicBezTo>
                    <a:pt x="55" y="18"/>
                    <a:pt x="54" y="19"/>
                    <a:pt x="52" y="21"/>
                  </a:cubicBezTo>
                  <a:cubicBezTo>
                    <a:pt x="51" y="22"/>
                    <a:pt x="49" y="24"/>
                    <a:pt x="47" y="25"/>
                  </a:cubicBezTo>
                  <a:cubicBezTo>
                    <a:pt x="44" y="22"/>
                    <a:pt x="40" y="19"/>
                    <a:pt x="37" y="16"/>
                  </a:cubicBezTo>
                  <a:cubicBezTo>
                    <a:pt x="40" y="13"/>
                    <a:pt x="43" y="10"/>
                    <a:pt x="46" y="7"/>
                  </a:cubicBezTo>
                  <a:close/>
                  <a:moveTo>
                    <a:pt x="35" y="17"/>
                  </a:moveTo>
                  <a:cubicBezTo>
                    <a:pt x="35" y="17"/>
                    <a:pt x="36" y="18"/>
                    <a:pt x="36" y="18"/>
                  </a:cubicBezTo>
                  <a:cubicBezTo>
                    <a:pt x="39" y="21"/>
                    <a:pt x="42" y="24"/>
                    <a:pt x="46" y="27"/>
                  </a:cubicBezTo>
                  <a:cubicBezTo>
                    <a:pt x="43" y="30"/>
                    <a:pt x="40" y="32"/>
                    <a:pt x="38" y="35"/>
                  </a:cubicBezTo>
                  <a:cubicBezTo>
                    <a:pt x="34" y="31"/>
                    <a:pt x="30" y="28"/>
                    <a:pt x="27" y="25"/>
                  </a:cubicBezTo>
                  <a:cubicBezTo>
                    <a:pt x="30" y="22"/>
                    <a:pt x="32" y="20"/>
                    <a:pt x="35" y="17"/>
                  </a:cubicBezTo>
                  <a:close/>
                  <a:moveTo>
                    <a:pt x="24" y="7"/>
                  </a:moveTo>
                  <a:cubicBezTo>
                    <a:pt x="27" y="10"/>
                    <a:pt x="30" y="13"/>
                    <a:pt x="33" y="16"/>
                  </a:cubicBezTo>
                  <a:cubicBezTo>
                    <a:pt x="31" y="18"/>
                    <a:pt x="28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2" y="20"/>
                    <a:pt x="19" y="17"/>
                    <a:pt x="16" y="14"/>
                  </a:cubicBezTo>
                  <a:cubicBezTo>
                    <a:pt x="18" y="12"/>
                    <a:pt x="21" y="9"/>
                    <a:pt x="24" y="7"/>
                  </a:cubicBezTo>
                  <a:close/>
                  <a:moveTo>
                    <a:pt x="3" y="26"/>
                  </a:moveTo>
                  <a:cubicBezTo>
                    <a:pt x="4" y="25"/>
                    <a:pt x="5" y="24"/>
                    <a:pt x="6" y="23"/>
                  </a:cubicBezTo>
                  <a:cubicBezTo>
                    <a:pt x="9" y="21"/>
                    <a:pt x="11" y="18"/>
                    <a:pt x="14" y="16"/>
                  </a:cubicBezTo>
                  <a:cubicBezTo>
                    <a:pt x="17" y="19"/>
                    <a:pt x="20" y="22"/>
                    <a:pt x="23" y="25"/>
                  </a:cubicBezTo>
                  <a:cubicBezTo>
                    <a:pt x="23" y="25"/>
                    <a:pt x="23" y="25"/>
                    <a:pt x="24" y="25"/>
                  </a:cubicBezTo>
                  <a:cubicBezTo>
                    <a:pt x="20" y="28"/>
                    <a:pt x="17" y="31"/>
                    <a:pt x="13" y="35"/>
                  </a:cubicBezTo>
                  <a:cubicBezTo>
                    <a:pt x="10" y="32"/>
                    <a:pt x="6" y="29"/>
                    <a:pt x="3" y="26"/>
                  </a:cubicBezTo>
                  <a:close/>
                  <a:moveTo>
                    <a:pt x="4" y="46"/>
                  </a:moveTo>
                  <a:cubicBezTo>
                    <a:pt x="7" y="43"/>
                    <a:pt x="10" y="41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7" y="41"/>
                    <a:pt x="20" y="44"/>
                    <a:pt x="24" y="48"/>
                  </a:cubicBezTo>
                  <a:cubicBezTo>
                    <a:pt x="20" y="50"/>
                    <a:pt x="17" y="53"/>
                    <a:pt x="14" y="56"/>
                  </a:cubicBezTo>
                  <a:cubicBezTo>
                    <a:pt x="11" y="53"/>
                    <a:pt x="7" y="49"/>
                    <a:pt x="4" y="46"/>
                  </a:cubicBezTo>
                  <a:close/>
                  <a:moveTo>
                    <a:pt x="10" y="73"/>
                  </a:moveTo>
                  <a:cubicBezTo>
                    <a:pt x="8" y="71"/>
                    <a:pt x="6" y="70"/>
                    <a:pt x="5" y="68"/>
                  </a:cubicBezTo>
                  <a:cubicBezTo>
                    <a:pt x="7" y="67"/>
                    <a:pt x="8" y="65"/>
                    <a:pt x="10" y="63"/>
                  </a:cubicBezTo>
                  <a:cubicBezTo>
                    <a:pt x="12" y="62"/>
                    <a:pt x="13" y="61"/>
                    <a:pt x="14" y="59"/>
                  </a:cubicBezTo>
                  <a:cubicBezTo>
                    <a:pt x="17" y="62"/>
                    <a:pt x="20" y="64"/>
                    <a:pt x="23" y="67"/>
                  </a:cubicBezTo>
                  <a:cubicBezTo>
                    <a:pt x="23" y="67"/>
                    <a:pt x="24" y="68"/>
                    <a:pt x="24" y="68"/>
                  </a:cubicBezTo>
                  <a:cubicBezTo>
                    <a:pt x="21" y="71"/>
                    <a:pt x="18" y="74"/>
                    <a:pt x="14" y="77"/>
                  </a:cubicBezTo>
                  <a:cubicBezTo>
                    <a:pt x="13" y="76"/>
                    <a:pt x="11" y="74"/>
                    <a:pt x="10" y="73"/>
                  </a:cubicBezTo>
                  <a:close/>
                  <a:moveTo>
                    <a:pt x="12" y="97"/>
                  </a:moveTo>
                  <a:cubicBezTo>
                    <a:pt x="9" y="95"/>
                    <a:pt x="6" y="92"/>
                    <a:pt x="3" y="90"/>
                  </a:cubicBezTo>
                  <a:cubicBezTo>
                    <a:pt x="7" y="87"/>
                    <a:pt x="11" y="83"/>
                    <a:pt x="14" y="80"/>
                  </a:cubicBezTo>
                  <a:cubicBezTo>
                    <a:pt x="17" y="83"/>
                    <a:pt x="20" y="85"/>
                    <a:pt x="22" y="88"/>
                  </a:cubicBezTo>
                  <a:cubicBezTo>
                    <a:pt x="19" y="91"/>
                    <a:pt x="15" y="94"/>
                    <a:pt x="12" y="97"/>
                  </a:cubicBezTo>
                  <a:close/>
                  <a:moveTo>
                    <a:pt x="24" y="86"/>
                  </a:moveTo>
                  <a:cubicBezTo>
                    <a:pt x="21" y="84"/>
                    <a:pt x="19" y="81"/>
                    <a:pt x="16" y="79"/>
                  </a:cubicBezTo>
                  <a:cubicBezTo>
                    <a:pt x="18" y="77"/>
                    <a:pt x="20" y="75"/>
                    <a:pt x="21" y="74"/>
                  </a:cubicBezTo>
                  <a:cubicBezTo>
                    <a:pt x="23" y="72"/>
                    <a:pt x="24" y="71"/>
                    <a:pt x="26" y="70"/>
                  </a:cubicBezTo>
                  <a:cubicBezTo>
                    <a:pt x="28" y="72"/>
                    <a:pt x="31" y="75"/>
                    <a:pt x="34" y="77"/>
                  </a:cubicBezTo>
                  <a:cubicBezTo>
                    <a:pt x="31" y="80"/>
                    <a:pt x="29" y="82"/>
                    <a:pt x="26" y="84"/>
                  </a:cubicBezTo>
                  <a:cubicBezTo>
                    <a:pt x="25" y="85"/>
                    <a:pt x="25" y="86"/>
                    <a:pt x="24" y="86"/>
                  </a:cubicBezTo>
                  <a:close/>
                  <a:moveTo>
                    <a:pt x="32" y="93"/>
                  </a:moveTo>
                  <a:cubicBezTo>
                    <a:pt x="30" y="91"/>
                    <a:pt x="28" y="90"/>
                    <a:pt x="26" y="88"/>
                  </a:cubicBezTo>
                  <a:cubicBezTo>
                    <a:pt x="27" y="87"/>
                    <a:pt x="27" y="87"/>
                    <a:pt x="28" y="86"/>
                  </a:cubicBezTo>
                  <a:cubicBezTo>
                    <a:pt x="31" y="84"/>
                    <a:pt x="33" y="81"/>
                    <a:pt x="36" y="79"/>
                  </a:cubicBezTo>
                  <a:cubicBezTo>
                    <a:pt x="39" y="82"/>
                    <a:pt x="43" y="85"/>
                    <a:pt x="46" y="89"/>
                  </a:cubicBezTo>
                  <a:cubicBezTo>
                    <a:pt x="43" y="92"/>
                    <a:pt x="40" y="95"/>
                    <a:pt x="37" y="98"/>
                  </a:cubicBezTo>
                  <a:cubicBezTo>
                    <a:pt x="35" y="96"/>
                    <a:pt x="33" y="95"/>
                    <a:pt x="32" y="93"/>
                  </a:cubicBezTo>
                  <a:close/>
                  <a:moveTo>
                    <a:pt x="49" y="106"/>
                  </a:moveTo>
                  <a:cubicBezTo>
                    <a:pt x="48" y="107"/>
                    <a:pt x="48" y="107"/>
                    <a:pt x="47" y="108"/>
                  </a:cubicBezTo>
                  <a:cubicBezTo>
                    <a:pt x="44" y="105"/>
                    <a:pt x="41" y="102"/>
                    <a:pt x="38" y="99"/>
                  </a:cubicBezTo>
                  <a:cubicBezTo>
                    <a:pt x="40" y="97"/>
                    <a:pt x="42" y="96"/>
                    <a:pt x="43" y="94"/>
                  </a:cubicBezTo>
                  <a:cubicBezTo>
                    <a:pt x="45" y="93"/>
                    <a:pt x="46" y="91"/>
                    <a:pt x="48" y="90"/>
                  </a:cubicBezTo>
                  <a:cubicBezTo>
                    <a:pt x="51" y="93"/>
                    <a:pt x="54" y="96"/>
                    <a:pt x="57" y="99"/>
                  </a:cubicBezTo>
                  <a:cubicBezTo>
                    <a:pt x="54" y="101"/>
                    <a:pt x="52" y="104"/>
                    <a:pt x="49" y="106"/>
                  </a:cubicBezTo>
                  <a:close/>
                  <a:moveTo>
                    <a:pt x="59" y="97"/>
                  </a:moveTo>
                  <a:cubicBezTo>
                    <a:pt x="56" y="94"/>
                    <a:pt x="53" y="91"/>
                    <a:pt x="49" y="89"/>
                  </a:cubicBezTo>
                  <a:cubicBezTo>
                    <a:pt x="53" y="86"/>
                    <a:pt x="56" y="83"/>
                    <a:pt x="59" y="80"/>
                  </a:cubicBezTo>
                  <a:cubicBezTo>
                    <a:pt x="62" y="83"/>
                    <a:pt x="65" y="86"/>
                    <a:pt x="68" y="89"/>
                  </a:cubicBezTo>
                  <a:cubicBezTo>
                    <a:pt x="65" y="91"/>
                    <a:pt x="62" y="94"/>
                    <a:pt x="59" y="97"/>
                  </a:cubicBezTo>
                  <a:close/>
                  <a:moveTo>
                    <a:pt x="70" y="108"/>
                  </a:moveTo>
                  <a:cubicBezTo>
                    <a:pt x="70" y="108"/>
                    <a:pt x="70" y="108"/>
                    <a:pt x="70" y="108"/>
                  </a:cubicBezTo>
                  <a:cubicBezTo>
                    <a:pt x="67" y="105"/>
                    <a:pt x="64" y="102"/>
                    <a:pt x="60" y="99"/>
                  </a:cubicBezTo>
                  <a:cubicBezTo>
                    <a:pt x="64" y="96"/>
                    <a:pt x="67" y="93"/>
                    <a:pt x="70" y="90"/>
                  </a:cubicBezTo>
                  <a:cubicBezTo>
                    <a:pt x="73" y="93"/>
                    <a:pt x="76" y="96"/>
                    <a:pt x="79" y="99"/>
                  </a:cubicBezTo>
                  <a:cubicBezTo>
                    <a:pt x="79" y="99"/>
                    <a:pt x="80" y="99"/>
                    <a:pt x="80" y="99"/>
                  </a:cubicBezTo>
                  <a:cubicBezTo>
                    <a:pt x="77" y="102"/>
                    <a:pt x="73" y="105"/>
                    <a:pt x="70" y="108"/>
                  </a:cubicBezTo>
                  <a:close/>
                  <a:moveTo>
                    <a:pt x="81" y="98"/>
                  </a:moveTo>
                  <a:cubicBezTo>
                    <a:pt x="81" y="98"/>
                    <a:pt x="81" y="98"/>
                    <a:pt x="81" y="97"/>
                  </a:cubicBezTo>
                  <a:cubicBezTo>
                    <a:pt x="78" y="95"/>
                    <a:pt x="75" y="92"/>
                    <a:pt x="72" y="89"/>
                  </a:cubicBezTo>
                  <a:cubicBezTo>
                    <a:pt x="72" y="88"/>
                    <a:pt x="73" y="88"/>
                    <a:pt x="73" y="87"/>
                  </a:cubicBezTo>
                  <a:cubicBezTo>
                    <a:pt x="76" y="84"/>
                    <a:pt x="79" y="82"/>
                    <a:pt x="82" y="79"/>
                  </a:cubicBezTo>
                  <a:cubicBezTo>
                    <a:pt x="85" y="82"/>
                    <a:pt x="89" y="85"/>
                    <a:pt x="92" y="88"/>
                  </a:cubicBezTo>
                  <a:cubicBezTo>
                    <a:pt x="88" y="91"/>
                    <a:pt x="85" y="94"/>
                    <a:pt x="81" y="98"/>
                  </a:cubicBezTo>
                  <a:close/>
                  <a:moveTo>
                    <a:pt x="102" y="79"/>
                  </a:moveTo>
                  <a:cubicBezTo>
                    <a:pt x="99" y="81"/>
                    <a:pt x="96" y="84"/>
                    <a:pt x="93" y="86"/>
                  </a:cubicBezTo>
                  <a:cubicBezTo>
                    <a:pt x="90" y="83"/>
                    <a:pt x="87" y="80"/>
                    <a:pt x="84" y="77"/>
                  </a:cubicBezTo>
                  <a:cubicBezTo>
                    <a:pt x="86" y="75"/>
                    <a:pt x="89" y="72"/>
                    <a:pt x="92" y="70"/>
                  </a:cubicBezTo>
                  <a:cubicBezTo>
                    <a:pt x="95" y="73"/>
                    <a:pt x="98" y="76"/>
                    <a:pt x="102" y="79"/>
                  </a:cubicBezTo>
                  <a:close/>
                  <a:moveTo>
                    <a:pt x="102" y="58"/>
                  </a:moveTo>
                  <a:cubicBezTo>
                    <a:pt x="99" y="60"/>
                    <a:pt x="97" y="62"/>
                    <a:pt x="95" y="64"/>
                  </a:cubicBezTo>
                  <a:cubicBezTo>
                    <a:pt x="94" y="65"/>
                    <a:pt x="93" y="66"/>
                    <a:pt x="92" y="67"/>
                  </a:cubicBezTo>
                  <a:cubicBezTo>
                    <a:pt x="89" y="64"/>
                    <a:pt x="86" y="61"/>
                    <a:pt x="83" y="58"/>
                  </a:cubicBezTo>
                  <a:cubicBezTo>
                    <a:pt x="84" y="57"/>
                    <a:pt x="86" y="55"/>
                    <a:pt x="87" y="54"/>
                  </a:cubicBezTo>
                  <a:cubicBezTo>
                    <a:pt x="89" y="52"/>
                    <a:pt x="91" y="51"/>
                    <a:pt x="92" y="49"/>
                  </a:cubicBezTo>
                  <a:cubicBezTo>
                    <a:pt x="96" y="52"/>
                    <a:pt x="99" y="55"/>
                    <a:pt x="102" y="58"/>
                  </a:cubicBezTo>
                  <a:close/>
                  <a:moveTo>
                    <a:pt x="99" y="33"/>
                  </a:moveTo>
                  <a:cubicBezTo>
                    <a:pt x="100" y="34"/>
                    <a:pt x="102" y="35"/>
                    <a:pt x="103" y="36"/>
                  </a:cubicBezTo>
                  <a:cubicBezTo>
                    <a:pt x="99" y="39"/>
                    <a:pt x="96" y="43"/>
                    <a:pt x="92" y="46"/>
                  </a:cubicBezTo>
                  <a:cubicBezTo>
                    <a:pt x="89" y="43"/>
                    <a:pt x="85" y="39"/>
                    <a:pt x="82" y="36"/>
                  </a:cubicBezTo>
                  <a:cubicBezTo>
                    <a:pt x="85" y="33"/>
                    <a:pt x="89" y="30"/>
                    <a:pt x="92" y="26"/>
                  </a:cubicBezTo>
                  <a:cubicBezTo>
                    <a:pt x="95" y="28"/>
                    <a:pt x="97" y="31"/>
                    <a:pt x="99" y="33"/>
                  </a:cubicBezTo>
                  <a:close/>
                  <a:moveTo>
                    <a:pt x="93" y="23"/>
                  </a:moveTo>
                  <a:cubicBezTo>
                    <a:pt x="90" y="21"/>
                    <a:pt x="87" y="18"/>
                    <a:pt x="84" y="16"/>
                  </a:cubicBezTo>
                  <a:cubicBezTo>
                    <a:pt x="88" y="13"/>
                    <a:pt x="91" y="10"/>
                    <a:pt x="94" y="7"/>
                  </a:cubicBezTo>
                  <a:cubicBezTo>
                    <a:pt x="97" y="9"/>
                    <a:pt x="100" y="12"/>
                    <a:pt x="102" y="14"/>
                  </a:cubicBezTo>
                  <a:cubicBezTo>
                    <a:pt x="99" y="17"/>
                    <a:pt x="96" y="20"/>
                    <a:pt x="93" y="23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3933"/>
            <p:cNvSpPr/>
            <p:nvPr/>
          </p:nvSpPr>
          <p:spPr bwMode="auto">
            <a:xfrm>
              <a:off x="1012137" y="1849380"/>
              <a:ext cx="56418" cy="90269"/>
            </a:xfrm>
            <a:custGeom>
              <a:avLst/>
              <a:gdLst>
                <a:gd name="T0" fmla="*/ 18 w 21"/>
                <a:gd name="T1" fmla="*/ 16 h 34"/>
                <a:gd name="T2" fmla="*/ 18 w 21"/>
                <a:gd name="T3" fmla="*/ 16 h 34"/>
                <a:gd name="T4" fmla="*/ 11 w 21"/>
                <a:gd name="T5" fmla="*/ 0 h 34"/>
                <a:gd name="T6" fmla="*/ 4 w 21"/>
                <a:gd name="T7" fmla="*/ 16 h 34"/>
                <a:gd name="T8" fmla="*/ 4 w 21"/>
                <a:gd name="T9" fmla="*/ 16 h 34"/>
                <a:gd name="T10" fmla="*/ 0 w 21"/>
                <a:gd name="T11" fmla="*/ 24 h 34"/>
                <a:gd name="T12" fmla="*/ 11 w 21"/>
                <a:gd name="T13" fmla="*/ 34 h 34"/>
                <a:gd name="T14" fmla="*/ 21 w 21"/>
                <a:gd name="T15" fmla="*/ 24 h 34"/>
                <a:gd name="T16" fmla="*/ 18 w 21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4">
                  <a:moveTo>
                    <a:pt x="18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2" y="11"/>
                    <a:pt x="11" y="0"/>
                    <a:pt x="11" y="0"/>
                  </a:cubicBezTo>
                  <a:cubicBezTo>
                    <a:pt x="11" y="7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7"/>
                    <a:pt x="0" y="20"/>
                    <a:pt x="0" y="24"/>
                  </a:cubicBezTo>
                  <a:cubicBezTo>
                    <a:pt x="0" y="29"/>
                    <a:pt x="5" y="34"/>
                    <a:pt x="11" y="34"/>
                  </a:cubicBezTo>
                  <a:cubicBezTo>
                    <a:pt x="16" y="34"/>
                    <a:pt x="21" y="29"/>
                    <a:pt x="21" y="24"/>
                  </a:cubicBezTo>
                  <a:cubicBezTo>
                    <a:pt x="21" y="20"/>
                    <a:pt x="20" y="18"/>
                    <a:pt x="18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3934"/>
            <p:cNvSpPr/>
            <p:nvPr/>
          </p:nvSpPr>
          <p:spPr bwMode="auto">
            <a:xfrm>
              <a:off x="1287457" y="1849380"/>
              <a:ext cx="53032" cy="90269"/>
            </a:xfrm>
            <a:custGeom>
              <a:avLst/>
              <a:gdLst>
                <a:gd name="T0" fmla="*/ 17 w 20"/>
                <a:gd name="T1" fmla="*/ 16 h 34"/>
                <a:gd name="T2" fmla="*/ 17 w 20"/>
                <a:gd name="T3" fmla="*/ 16 h 34"/>
                <a:gd name="T4" fmla="*/ 10 w 20"/>
                <a:gd name="T5" fmla="*/ 0 h 34"/>
                <a:gd name="T6" fmla="*/ 3 w 20"/>
                <a:gd name="T7" fmla="*/ 16 h 34"/>
                <a:gd name="T8" fmla="*/ 3 w 20"/>
                <a:gd name="T9" fmla="*/ 16 h 34"/>
                <a:gd name="T10" fmla="*/ 0 w 20"/>
                <a:gd name="T11" fmla="*/ 24 h 34"/>
                <a:gd name="T12" fmla="*/ 10 w 20"/>
                <a:gd name="T13" fmla="*/ 34 h 34"/>
                <a:gd name="T14" fmla="*/ 20 w 20"/>
                <a:gd name="T15" fmla="*/ 24 h 34"/>
                <a:gd name="T16" fmla="*/ 17 w 20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7" y="16"/>
                  </a:moveTo>
                  <a:cubicBezTo>
                    <a:pt x="17" y="16"/>
                    <a:pt x="17" y="16"/>
                    <a:pt x="17" y="16"/>
                  </a:cubicBezTo>
                  <a:cubicBezTo>
                    <a:pt x="11" y="11"/>
                    <a:pt x="10" y="0"/>
                    <a:pt x="10" y="0"/>
                  </a:cubicBezTo>
                  <a:cubicBezTo>
                    <a:pt x="11" y="7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7"/>
                    <a:pt x="0" y="20"/>
                    <a:pt x="0" y="24"/>
                  </a:cubicBezTo>
                  <a:cubicBezTo>
                    <a:pt x="0" y="29"/>
                    <a:pt x="4" y="34"/>
                    <a:pt x="10" y="34"/>
                  </a:cubicBezTo>
                  <a:cubicBezTo>
                    <a:pt x="16" y="34"/>
                    <a:pt x="20" y="29"/>
                    <a:pt x="20" y="24"/>
                  </a:cubicBezTo>
                  <a:cubicBezTo>
                    <a:pt x="20" y="20"/>
                    <a:pt x="19" y="18"/>
                    <a:pt x="17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3935"/>
            <p:cNvSpPr/>
            <p:nvPr/>
          </p:nvSpPr>
          <p:spPr bwMode="auto">
            <a:xfrm>
              <a:off x="1035833" y="1840353"/>
              <a:ext cx="283218" cy="62060"/>
            </a:xfrm>
            <a:custGeom>
              <a:avLst/>
              <a:gdLst>
                <a:gd name="T0" fmla="*/ 105 w 106"/>
                <a:gd name="T1" fmla="*/ 0 h 23"/>
                <a:gd name="T2" fmla="*/ 86 w 106"/>
                <a:gd name="T3" fmla="*/ 13 h 23"/>
                <a:gd name="T4" fmla="*/ 53 w 106"/>
                <a:gd name="T5" fmla="*/ 2 h 23"/>
                <a:gd name="T6" fmla="*/ 53 w 106"/>
                <a:gd name="T7" fmla="*/ 3 h 23"/>
                <a:gd name="T8" fmla="*/ 52 w 106"/>
                <a:gd name="T9" fmla="*/ 2 h 23"/>
                <a:gd name="T10" fmla="*/ 2 w 106"/>
                <a:gd name="T11" fmla="*/ 2 h 23"/>
                <a:gd name="T12" fmla="*/ 0 w 106"/>
                <a:gd name="T13" fmla="*/ 3 h 23"/>
                <a:gd name="T14" fmla="*/ 24 w 106"/>
                <a:gd name="T15" fmla="*/ 16 h 23"/>
                <a:gd name="T16" fmla="*/ 53 w 106"/>
                <a:gd name="T17" fmla="*/ 4 h 23"/>
                <a:gd name="T18" fmla="*/ 80 w 106"/>
                <a:gd name="T19" fmla="*/ 15 h 23"/>
                <a:gd name="T20" fmla="*/ 87 w 106"/>
                <a:gd name="T21" fmla="*/ 15 h 23"/>
                <a:gd name="T22" fmla="*/ 106 w 106"/>
                <a:gd name="T23" fmla="*/ 0 h 23"/>
                <a:gd name="T24" fmla="*/ 105 w 106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23">
                  <a:moveTo>
                    <a:pt x="105" y="0"/>
                  </a:moveTo>
                  <a:cubicBezTo>
                    <a:pt x="102" y="7"/>
                    <a:pt x="95" y="11"/>
                    <a:pt x="86" y="13"/>
                  </a:cubicBezTo>
                  <a:cubicBezTo>
                    <a:pt x="75" y="15"/>
                    <a:pt x="62" y="11"/>
                    <a:pt x="53" y="2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5" y="23"/>
                    <a:pt x="10" y="12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11"/>
                    <a:pt x="16" y="16"/>
                    <a:pt x="24" y="16"/>
                  </a:cubicBezTo>
                  <a:cubicBezTo>
                    <a:pt x="33" y="16"/>
                    <a:pt x="42" y="12"/>
                    <a:pt x="53" y="4"/>
                  </a:cubicBezTo>
                  <a:cubicBezTo>
                    <a:pt x="60" y="11"/>
                    <a:pt x="70" y="15"/>
                    <a:pt x="80" y="15"/>
                  </a:cubicBezTo>
                  <a:cubicBezTo>
                    <a:pt x="82" y="15"/>
                    <a:pt x="84" y="15"/>
                    <a:pt x="87" y="15"/>
                  </a:cubicBezTo>
                  <a:cubicBezTo>
                    <a:pt x="96" y="13"/>
                    <a:pt x="103" y="8"/>
                    <a:pt x="106" y="0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Rectangle 3936"/>
            <p:cNvSpPr>
              <a:spLocks noChangeArrowheads="1"/>
            </p:cNvSpPr>
            <p:nvPr/>
          </p:nvSpPr>
          <p:spPr bwMode="auto">
            <a:xfrm>
              <a:off x="1033577" y="1835840"/>
              <a:ext cx="293373" cy="18054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组合 4354"/>
          <p:cNvGrpSpPr/>
          <p:nvPr/>
        </p:nvGrpSpPr>
        <p:grpSpPr bwMode="auto">
          <a:xfrm>
            <a:off x="187325" y="2157413"/>
            <a:ext cx="3638550" cy="3286125"/>
            <a:chOff x="0" y="0"/>
            <a:chExt cx="3905248" cy="3526121"/>
          </a:xfrm>
        </p:grpSpPr>
        <p:sp>
          <p:nvSpPr>
            <p:cNvPr id="32" name="Freeform 3941"/>
            <p:cNvSpPr/>
            <p:nvPr/>
          </p:nvSpPr>
          <p:spPr bwMode="auto">
            <a:xfrm>
              <a:off x="0" y="13540"/>
              <a:ext cx="1814400" cy="2754324"/>
            </a:xfrm>
            <a:custGeom>
              <a:avLst/>
              <a:gdLst>
                <a:gd name="T0" fmla="*/ 660 w 680"/>
                <a:gd name="T1" fmla="*/ 1031 h 1031"/>
                <a:gd name="T2" fmla="*/ 680 w 680"/>
                <a:gd name="T3" fmla="*/ 0 h 1031"/>
                <a:gd name="T4" fmla="*/ 666 w 680"/>
                <a:gd name="T5" fmla="*/ 1 h 1031"/>
                <a:gd name="T6" fmla="*/ 652 w 680"/>
                <a:gd name="T7" fmla="*/ 4 h 1031"/>
                <a:gd name="T8" fmla="*/ 610 w 680"/>
                <a:gd name="T9" fmla="*/ 18 h 1031"/>
                <a:gd name="T10" fmla="*/ 618 w 680"/>
                <a:gd name="T11" fmla="*/ 1029 h 1031"/>
                <a:gd name="T12" fmla="*/ 621 w 680"/>
                <a:gd name="T13" fmla="*/ 1031 h 1031"/>
                <a:gd name="T14" fmla="*/ 660 w 680"/>
                <a:gd name="T15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0" h="1031">
                  <a:moveTo>
                    <a:pt x="660" y="1031"/>
                  </a:moveTo>
                  <a:cubicBezTo>
                    <a:pt x="627" y="972"/>
                    <a:pt x="266" y="300"/>
                    <a:pt x="680" y="0"/>
                  </a:cubicBezTo>
                  <a:cubicBezTo>
                    <a:pt x="680" y="0"/>
                    <a:pt x="674" y="0"/>
                    <a:pt x="666" y="1"/>
                  </a:cubicBezTo>
                  <a:cubicBezTo>
                    <a:pt x="662" y="2"/>
                    <a:pt x="657" y="3"/>
                    <a:pt x="652" y="4"/>
                  </a:cubicBezTo>
                  <a:cubicBezTo>
                    <a:pt x="638" y="7"/>
                    <a:pt x="621" y="11"/>
                    <a:pt x="610" y="18"/>
                  </a:cubicBezTo>
                  <a:cubicBezTo>
                    <a:pt x="610" y="18"/>
                    <a:pt x="0" y="327"/>
                    <a:pt x="618" y="1029"/>
                  </a:cubicBezTo>
                  <a:cubicBezTo>
                    <a:pt x="619" y="1029"/>
                    <a:pt x="620" y="1030"/>
                    <a:pt x="621" y="1031"/>
                  </a:cubicBezTo>
                  <a:lnTo>
                    <a:pt x="660" y="1031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937"/>
            <p:cNvSpPr/>
            <p:nvPr/>
          </p:nvSpPr>
          <p:spPr bwMode="auto">
            <a:xfrm>
              <a:off x="0" y="23696"/>
              <a:ext cx="1739929" cy="2738527"/>
            </a:xfrm>
            <a:custGeom>
              <a:avLst/>
              <a:gdLst>
                <a:gd name="T0" fmla="*/ 610 w 652"/>
                <a:gd name="T1" fmla="*/ 14 h 1025"/>
                <a:gd name="T2" fmla="*/ 652 w 652"/>
                <a:gd name="T3" fmla="*/ 0 h 1025"/>
                <a:gd name="T4" fmla="*/ 216 w 652"/>
                <a:gd name="T5" fmla="*/ 458 h 1025"/>
                <a:gd name="T6" fmla="*/ 618 w 652"/>
                <a:gd name="T7" fmla="*/ 1025 h 1025"/>
                <a:gd name="T8" fmla="*/ 610 w 652"/>
                <a:gd name="T9" fmla="*/ 14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1025">
                  <a:moveTo>
                    <a:pt x="610" y="14"/>
                  </a:moveTo>
                  <a:cubicBezTo>
                    <a:pt x="621" y="7"/>
                    <a:pt x="638" y="3"/>
                    <a:pt x="652" y="0"/>
                  </a:cubicBezTo>
                  <a:cubicBezTo>
                    <a:pt x="428" y="42"/>
                    <a:pt x="216" y="233"/>
                    <a:pt x="216" y="458"/>
                  </a:cubicBezTo>
                  <a:cubicBezTo>
                    <a:pt x="216" y="758"/>
                    <a:pt x="539" y="976"/>
                    <a:pt x="618" y="1025"/>
                  </a:cubicBezTo>
                  <a:cubicBezTo>
                    <a:pt x="0" y="323"/>
                    <a:pt x="610" y="14"/>
                    <a:pt x="610" y="14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938"/>
            <p:cNvSpPr/>
            <p:nvPr/>
          </p:nvSpPr>
          <p:spPr bwMode="auto">
            <a:xfrm>
              <a:off x="709737" y="0"/>
              <a:ext cx="1233295" cy="2767864"/>
            </a:xfrm>
            <a:custGeom>
              <a:avLst/>
              <a:gdLst>
                <a:gd name="T0" fmla="*/ 394 w 462"/>
                <a:gd name="T1" fmla="*/ 1036 h 1036"/>
                <a:gd name="T2" fmla="*/ 449 w 462"/>
                <a:gd name="T3" fmla="*/ 1035 h 1036"/>
                <a:gd name="T4" fmla="*/ 450 w 462"/>
                <a:gd name="T5" fmla="*/ 5 h 1036"/>
                <a:gd name="T6" fmla="*/ 462 w 462"/>
                <a:gd name="T7" fmla="*/ 0 h 1036"/>
                <a:gd name="T8" fmla="*/ 400 w 462"/>
                <a:gd name="T9" fmla="*/ 6 h 1036"/>
                <a:gd name="T10" fmla="*/ 414 w 462"/>
                <a:gd name="T11" fmla="*/ 5 h 1036"/>
                <a:gd name="T12" fmla="*/ 394 w 462"/>
                <a:gd name="T13" fmla="*/ 103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1036">
                  <a:moveTo>
                    <a:pt x="394" y="1036"/>
                  </a:moveTo>
                  <a:cubicBezTo>
                    <a:pt x="449" y="1035"/>
                    <a:pt x="449" y="1035"/>
                    <a:pt x="449" y="1035"/>
                  </a:cubicBezTo>
                  <a:cubicBezTo>
                    <a:pt x="229" y="332"/>
                    <a:pt x="450" y="5"/>
                    <a:pt x="450" y="5"/>
                  </a:cubicBezTo>
                  <a:cubicBezTo>
                    <a:pt x="454" y="3"/>
                    <a:pt x="458" y="2"/>
                    <a:pt x="462" y="0"/>
                  </a:cubicBezTo>
                  <a:cubicBezTo>
                    <a:pt x="442" y="1"/>
                    <a:pt x="421" y="3"/>
                    <a:pt x="400" y="6"/>
                  </a:cubicBezTo>
                  <a:cubicBezTo>
                    <a:pt x="408" y="5"/>
                    <a:pt x="414" y="5"/>
                    <a:pt x="414" y="5"/>
                  </a:cubicBezTo>
                  <a:cubicBezTo>
                    <a:pt x="0" y="305"/>
                    <a:pt x="361" y="977"/>
                    <a:pt x="394" y="103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939"/>
            <p:cNvSpPr/>
            <p:nvPr/>
          </p:nvSpPr>
          <p:spPr bwMode="auto">
            <a:xfrm>
              <a:off x="2081821" y="5642"/>
              <a:ext cx="1268275" cy="2758837"/>
            </a:xfrm>
            <a:custGeom>
              <a:avLst/>
              <a:gdLst>
                <a:gd name="T0" fmla="*/ 13 w 475"/>
                <a:gd name="T1" fmla="*/ 1033 h 1033"/>
                <a:gd name="T2" fmla="*/ 68 w 475"/>
                <a:gd name="T3" fmla="*/ 1033 h 1033"/>
                <a:gd name="T4" fmla="*/ 62 w 475"/>
                <a:gd name="T5" fmla="*/ 9 h 1033"/>
                <a:gd name="T6" fmla="*/ 66 w 475"/>
                <a:gd name="T7" fmla="*/ 9 h 1033"/>
                <a:gd name="T8" fmla="*/ 0 w 475"/>
                <a:gd name="T9" fmla="*/ 0 h 1033"/>
                <a:gd name="T10" fmla="*/ 1 w 475"/>
                <a:gd name="T11" fmla="*/ 0 h 1033"/>
                <a:gd name="T12" fmla="*/ 13 w 475"/>
                <a:gd name="T13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1033">
                  <a:moveTo>
                    <a:pt x="13" y="1033"/>
                  </a:moveTo>
                  <a:cubicBezTo>
                    <a:pt x="68" y="1033"/>
                    <a:pt x="68" y="1033"/>
                    <a:pt x="68" y="1033"/>
                  </a:cubicBezTo>
                  <a:cubicBezTo>
                    <a:pt x="103" y="973"/>
                    <a:pt x="475" y="309"/>
                    <a:pt x="62" y="9"/>
                  </a:cubicBezTo>
                  <a:cubicBezTo>
                    <a:pt x="62" y="9"/>
                    <a:pt x="62" y="9"/>
                    <a:pt x="66" y="9"/>
                  </a:cubicBezTo>
                  <a:cubicBezTo>
                    <a:pt x="44" y="4"/>
                    <a:pt x="22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80" y="306"/>
                    <a:pt x="22" y="993"/>
                    <a:pt x="13" y="103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940"/>
            <p:cNvSpPr/>
            <p:nvPr/>
          </p:nvSpPr>
          <p:spPr bwMode="auto">
            <a:xfrm>
              <a:off x="2380836" y="72215"/>
              <a:ext cx="1524412" cy="2679852"/>
            </a:xfrm>
            <a:custGeom>
              <a:avLst/>
              <a:gdLst>
                <a:gd name="T0" fmla="*/ 0 w 571"/>
                <a:gd name="T1" fmla="*/ 1003 h 1003"/>
                <a:gd name="T2" fmla="*/ 388 w 571"/>
                <a:gd name="T3" fmla="*/ 440 h 1003"/>
                <a:gd name="T4" fmla="*/ 14 w 571"/>
                <a:gd name="T5" fmla="*/ 0 h 1003"/>
                <a:gd name="T6" fmla="*/ 0 w 571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1" h="1003">
                  <a:moveTo>
                    <a:pt x="0" y="1003"/>
                  </a:moveTo>
                  <a:cubicBezTo>
                    <a:pt x="81" y="947"/>
                    <a:pt x="382" y="719"/>
                    <a:pt x="388" y="440"/>
                  </a:cubicBezTo>
                  <a:cubicBezTo>
                    <a:pt x="392" y="239"/>
                    <a:pt x="214" y="64"/>
                    <a:pt x="14" y="0"/>
                  </a:cubicBezTo>
                  <a:cubicBezTo>
                    <a:pt x="84" y="40"/>
                    <a:pt x="571" y="352"/>
                    <a:pt x="0" y="100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942"/>
            <p:cNvSpPr/>
            <p:nvPr/>
          </p:nvSpPr>
          <p:spPr bwMode="auto">
            <a:xfrm>
              <a:off x="2247689" y="29337"/>
              <a:ext cx="1657558" cy="2738527"/>
            </a:xfrm>
            <a:custGeom>
              <a:avLst/>
              <a:gdLst>
                <a:gd name="T0" fmla="*/ 0 w 621"/>
                <a:gd name="T1" fmla="*/ 0 h 1025"/>
                <a:gd name="T2" fmla="*/ 6 w 621"/>
                <a:gd name="T3" fmla="*/ 1024 h 1025"/>
                <a:gd name="T4" fmla="*/ 43 w 621"/>
                <a:gd name="T5" fmla="*/ 1024 h 1025"/>
                <a:gd name="T6" fmla="*/ 42 w 621"/>
                <a:gd name="T7" fmla="*/ 1025 h 1025"/>
                <a:gd name="T8" fmla="*/ 50 w 621"/>
                <a:gd name="T9" fmla="*/ 1019 h 1025"/>
                <a:gd name="T10" fmla="*/ 64 w 621"/>
                <a:gd name="T11" fmla="*/ 16 h 1025"/>
                <a:gd name="T12" fmla="*/ 4 w 621"/>
                <a:gd name="T13" fmla="*/ 0 h 1025"/>
                <a:gd name="T14" fmla="*/ 0 w 621"/>
                <a:gd name="T15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1" h="1025">
                  <a:moveTo>
                    <a:pt x="0" y="0"/>
                  </a:moveTo>
                  <a:cubicBezTo>
                    <a:pt x="413" y="300"/>
                    <a:pt x="41" y="964"/>
                    <a:pt x="6" y="1024"/>
                  </a:cubicBezTo>
                  <a:cubicBezTo>
                    <a:pt x="43" y="1024"/>
                    <a:pt x="43" y="1024"/>
                    <a:pt x="43" y="1024"/>
                  </a:cubicBezTo>
                  <a:cubicBezTo>
                    <a:pt x="42" y="1025"/>
                    <a:pt x="42" y="1025"/>
                    <a:pt x="42" y="1025"/>
                  </a:cubicBezTo>
                  <a:cubicBezTo>
                    <a:pt x="45" y="1023"/>
                    <a:pt x="47" y="1021"/>
                    <a:pt x="50" y="1019"/>
                  </a:cubicBezTo>
                  <a:cubicBezTo>
                    <a:pt x="621" y="368"/>
                    <a:pt x="134" y="56"/>
                    <a:pt x="64" y="16"/>
                  </a:cubicBezTo>
                  <a:cubicBezTo>
                    <a:pt x="44" y="9"/>
                    <a:pt x="24" y="4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943"/>
            <p:cNvSpPr/>
            <p:nvPr/>
          </p:nvSpPr>
          <p:spPr bwMode="auto">
            <a:xfrm>
              <a:off x="1321307" y="0"/>
              <a:ext cx="1241194" cy="2764479"/>
            </a:xfrm>
            <a:custGeom>
              <a:avLst/>
              <a:gdLst>
                <a:gd name="T0" fmla="*/ 220 w 465"/>
                <a:gd name="T1" fmla="*/ 1035 h 1035"/>
                <a:gd name="T2" fmla="*/ 298 w 465"/>
                <a:gd name="T3" fmla="*/ 1035 h 1035"/>
                <a:gd name="T4" fmla="*/ 286 w 465"/>
                <a:gd name="T5" fmla="*/ 2 h 1035"/>
                <a:gd name="T6" fmla="*/ 285 w 465"/>
                <a:gd name="T7" fmla="*/ 2 h 1035"/>
                <a:gd name="T8" fmla="*/ 248 w 465"/>
                <a:gd name="T9" fmla="*/ 0 h 1035"/>
                <a:gd name="T10" fmla="*/ 233 w 465"/>
                <a:gd name="T11" fmla="*/ 0 h 1035"/>
                <a:gd name="T12" fmla="*/ 221 w 465"/>
                <a:gd name="T13" fmla="*/ 5 h 1035"/>
                <a:gd name="T14" fmla="*/ 220 w 465"/>
                <a:gd name="T1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1035">
                  <a:moveTo>
                    <a:pt x="220" y="1035"/>
                  </a:moveTo>
                  <a:cubicBezTo>
                    <a:pt x="298" y="1035"/>
                    <a:pt x="298" y="1035"/>
                    <a:pt x="298" y="1035"/>
                  </a:cubicBezTo>
                  <a:cubicBezTo>
                    <a:pt x="307" y="995"/>
                    <a:pt x="465" y="308"/>
                    <a:pt x="286" y="2"/>
                  </a:cubicBezTo>
                  <a:cubicBezTo>
                    <a:pt x="286" y="2"/>
                    <a:pt x="285" y="2"/>
                    <a:pt x="285" y="2"/>
                  </a:cubicBezTo>
                  <a:cubicBezTo>
                    <a:pt x="272" y="1"/>
                    <a:pt x="260" y="0"/>
                    <a:pt x="248" y="0"/>
                  </a:cubicBezTo>
                  <a:cubicBezTo>
                    <a:pt x="243" y="0"/>
                    <a:pt x="238" y="0"/>
                    <a:pt x="233" y="0"/>
                  </a:cubicBezTo>
                  <a:cubicBezTo>
                    <a:pt x="229" y="2"/>
                    <a:pt x="225" y="3"/>
                    <a:pt x="221" y="5"/>
                  </a:cubicBezTo>
                  <a:cubicBezTo>
                    <a:pt x="221" y="5"/>
                    <a:pt x="0" y="332"/>
                    <a:pt x="220" y="1035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944"/>
            <p:cNvSpPr/>
            <p:nvPr/>
          </p:nvSpPr>
          <p:spPr bwMode="auto">
            <a:xfrm>
              <a:off x="2231892" y="2767864"/>
              <a:ext cx="133146" cy="400568"/>
            </a:xfrm>
            <a:custGeom>
              <a:avLst/>
              <a:gdLst>
                <a:gd name="T0" fmla="*/ 118 w 118"/>
                <a:gd name="T1" fmla="*/ 2 h 355"/>
                <a:gd name="T2" fmla="*/ 111 w 118"/>
                <a:gd name="T3" fmla="*/ 2 h 355"/>
                <a:gd name="T4" fmla="*/ 0 w 118"/>
                <a:gd name="T5" fmla="*/ 355 h 355"/>
                <a:gd name="T6" fmla="*/ 7 w 118"/>
                <a:gd name="T7" fmla="*/ 355 h 355"/>
                <a:gd name="T8" fmla="*/ 118 w 118"/>
                <a:gd name="T9" fmla="*/ 0 h 355"/>
                <a:gd name="T10" fmla="*/ 118 w 118"/>
                <a:gd name="T11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355">
                  <a:moveTo>
                    <a:pt x="118" y="2"/>
                  </a:moveTo>
                  <a:lnTo>
                    <a:pt x="111" y="2"/>
                  </a:lnTo>
                  <a:lnTo>
                    <a:pt x="0" y="355"/>
                  </a:lnTo>
                  <a:lnTo>
                    <a:pt x="7" y="355"/>
                  </a:lnTo>
                  <a:lnTo>
                    <a:pt x="118" y="0"/>
                  </a:lnTo>
                  <a:lnTo>
                    <a:pt x="118" y="2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3945"/>
            <p:cNvSpPr/>
            <p:nvPr/>
          </p:nvSpPr>
          <p:spPr bwMode="auto">
            <a:xfrm>
              <a:off x="1663200" y="2775762"/>
              <a:ext cx="129761" cy="398311"/>
            </a:xfrm>
            <a:custGeom>
              <a:avLst/>
              <a:gdLst>
                <a:gd name="T0" fmla="*/ 4 w 115"/>
                <a:gd name="T1" fmla="*/ 0 h 353"/>
                <a:gd name="T2" fmla="*/ 0 w 115"/>
                <a:gd name="T3" fmla="*/ 0 h 353"/>
                <a:gd name="T4" fmla="*/ 108 w 115"/>
                <a:gd name="T5" fmla="*/ 353 h 353"/>
                <a:gd name="T6" fmla="*/ 115 w 115"/>
                <a:gd name="T7" fmla="*/ 353 h 353"/>
                <a:gd name="T8" fmla="*/ 4 w 115"/>
                <a:gd name="T9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353">
                  <a:moveTo>
                    <a:pt x="4" y="0"/>
                  </a:moveTo>
                  <a:lnTo>
                    <a:pt x="0" y="0"/>
                  </a:lnTo>
                  <a:lnTo>
                    <a:pt x="108" y="353"/>
                  </a:lnTo>
                  <a:lnTo>
                    <a:pt x="115" y="35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Rectangle 3946"/>
            <p:cNvSpPr>
              <a:spLocks noChangeArrowheads="1"/>
            </p:cNvSpPr>
            <p:nvPr/>
          </p:nvSpPr>
          <p:spPr bwMode="auto">
            <a:xfrm>
              <a:off x="2003964" y="2770121"/>
              <a:ext cx="5641" cy="400568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2" name="Freeform 3947"/>
            <p:cNvSpPr/>
            <p:nvPr/>
          </p:nvSpPr>
          <p:spPr bwMode="auto">
            <a:xfrm>
              <a:off x="1524412" y="2682109"/>
              <a:ext cx="957976" cy="187308"/>
            </a:xfrm>
            <a:custGeom>
              <a:avLst/>
              <a:gdLst>
                <a:gd name="T0" fmla="*/ 714 w 849"/>
                <a:gd name="T1" fmla="*/ 166 h 166"/>
                <a:gd name="T2" fmla="*/ 146 w 849"/>
                <a:gd name="T3" fmla="*/ 166 h 166"/>
                <a:gd name="T4" fmla="*/ 0 w 849"/>
                <a:gd name="T5" fmla="*/ 0 h 166"/>
                <a:gd name="T6" fmla="*/ 849 w 849"/>
                <a:gd name="T7" fmla="*/ 0 h 166"/>
                <a:gd name="T8" fmla="*/ 714 w 849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9" h="166">
                  <a:moveTo>
                    <a:pt x="714" y="166"/>
                  </a:moveTo>
                  <a:lnTo>
                    <a:pt x="146" y="166"/>
                  </a:lnTo>
                  <a:lnTo>
                    <a:pt x="0" y="0"/>
                  </a:lnTo>
                  <a:lnTo>
                    <a:pt x="849" y="0"/>
                  </a:lnTo>
                  <a:lnTo>
                    <a:pt x="714" y="166"/>
                  </a:lnTo>
                  <a:close/>
                </a:path>
              </a:pathLst>
            </a:custGeom>
            <a:solidFill>
              <a:srgbClr val="BD4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3948"/>
            <p:cNvSpPr>
              <a:spLocks noEditPoints="1"/>
            </p:cNvSpPr>
            <p:nvPr/>
          </p:nvSpPr>
          <p:spPr bwMode="auto">
            <a:xfrm>
              <a:off x="1553749" y="2713703"/>
              <a:ext cx="891403" cy="9027"/>
            </a:xfrm>
            <a:custGeom>
              <a:avLst/>
              <a:gdLst>
                <a:gd name="T0" fmla="*/ 302 w 790"/>
                <a:gd name="T1" fmla="*/ 0 h 8"/>
                <a:gd name="T2" fmla="*/ 340 w 790"/>
                <a:gd name="T3" fmla="*/ 0 h 8"/>
                <a:gd name="T4" fmla="*/ 340 w 790"/>
                <a:gd name="T5" fmla="*/ 8 h 8"/>
                <a:gd name="T6" fmla="*/ 302 w 790"/>
                <a:gd name="T7" fmla="*/ 8 h 8"/>
                <a:gd name="T8" fmla="*/ 302 w 790"/>
                <a:gd name="T9" fmla="*/ 0 h 8"/>
                <a:gd name="T10" fmla="*/ 227 w 790"/>
                <a:gd name="T11" fmla="*/ 8 h 8"/>
                <a:gd name="T12" fmla="*/ 265 w 790"/>
                <a:gd name="T13" fmla="*/ 8 h 8"/>
                <a:gd name="T14" fmla="*/ 265 w 790"/>
                <a:gd name="T15" fmla="*/ 0 h 8"/>
                <a:gd name="T16" fmla="*/ 227 w 790"/>
                <a:gd name="T17" fmla="*/ 0 h 8"/>
                <a:gd name="T18" fmla="*/ 227 w 790"/>
                <a:gd name="T19" fmla="*/ 8 h 8"/>
                <a:gd name="T20" fmla="*/ 151 w 790"/>
                <a:gd name="T21" fmla="*/ 8 h 8"/>
                <a:gd name="T22" fmla="*/ 189 w 790"/>
                <a:gd name="T23" fmla="*/ 8 h 8"/>
                <a:gd name="T24" fmla="*/ 189 w 790"/>
                <a:gd name="T25" fmla="*/ 0 h 8"/>
                <a:gd name="T26" fmla="*/ 151 w 790"/>
                <a:gd name="T27" fmla="*/ 0 h 8"/>
                <a:gd name="T28" fmla="*/ 151 w 790"/>
                <a:gd name="T29" fmla="*/ 8 h 8"/>
                <a:gd name="T30" fmla="*/ 378 w 790"/>
                <a:gd name="T31" fmla="*/ 8 h 8"/>
                <a:gd name="T32" fmla="*/ 416 w 790"/>
                <a:gd name="T33" fmla="*/ 8 h 8"/>
                <a:gd name="T34" fmla="*/ 416 w 790"/>
                <a:gd name="T35" fmla="*/ 0 h 8"/>
                <a:gd name="T36" fmla="*/ 378 w 790"/>
                <a:gd name="T37" fmla="*/ 0 h 8"/>
                <a:gd name="T38" fmla="*/ 378 w 790"/>
                <a:gd name="T39" fmla="*/ 8 h 8"/>
                <a:gd name="T40" fmla="*/ 0 w 790"/>
                <a:gd name="T41" fmla="*/ 8 h 8"/>
                <a:gd name="T42" fmla="*/ 37 w 790"/>
                <a:gd name="T43" fmla="*/ 8 h 8"/>
                <a:gd name="T44" fmla="*/ 37 w 790"/>
                <a:gd name="T45" fmla="*/ 0 h 8"/>
                <a:gd name="T46" fmla="*/ 0 w 790"/>
                <a:gd name="T47" fmla="*/ 0 h 8"/>
                <a:gd name="T48" fmla="*/ 0 w 790"/>
                <a:gd name="T49" fmla="*/ 8 h 8"/>
                <a:gd name="T50" fmla="*/ 75 w 790"/>
                <a:gd name="T51" fmla="*/ 8 h 8"/>
                <a:gd name="T52" fmla="*/ 113 w 790"/>
                <a:gd name="T53" fmla="*/ 8 h 8"/>
                <a:gd name="T54" fmla="*/ 113 w 790"/>
                <a:gd name="T55" fmla="*/ 0 h 8"/>
                <a:gd name="T56" fmla="*/ 75 w 790"/>
                <a:gd name="T57" fmla="*/ 0 h 8"/>
                <a:gd name="T58" fmla="*/ 75 w 790"/>
                <a:gd name="T59" fmla="*/ 8 h 8"/>
                <a:gd name="T60" fmla="*/ 681 w 790"/>
                <a:gd name="T61" fmla="*/ 8 h 8"/>
                <a:gd name="T62" fmla="*/ 719 w 790"/>
                <a:gd name="T63" fmla="*/ 8 h 8"/>
                <a:gd name="T64" fmla="*/ 719 w 790"/>
                <a:gd name="T65" fmla="*/ 0 h 8"/>
                <a:gd name="T66" fmla="*/ 681 w 790"/>
                <a:gd name="T67" fmla="*/ 0 h 8"/>
                <a:gd name="T68" fmla="*/ 681 w 790"/>
                <a:gd name="T69" fmla="*/ 8 h 8"/>
                <a:gd name="T70" fmla="*/ 454 w 790"/>
                <a:gd name="T71" fmla="*/ 8 h 8"/>
                <a:gd name="T72" fmla="*/ 492 w 790"/>
                <a:gd name="T73" fmla="*/ 8 h 8"/>
                <a:gd name="T74" fmla="*/ 492 w 790"/>
                <a:gd name="T75" fmla="*/ 0 h 8"/>
                <a:gd name="T76" fmla="*/ 454 w 790"/>
                <a:gd name="T77" fmla="*/ 0 h 8"/>
                <a:gd name="T78" fmla="*/ 454 w 790"/>
                <a:gd name="T79" fmla="*/ 8 h 8"/>
                <a:gd name="T80" fmla="*/ 757 w 790"/>
                <a:gd name="T81" fmla="*/ 0 h 8"/>
                <a:gd name="T82" fmla="*/ 757 w 790"/>
                <a:gd name="T83" fmla="*/ 8 h 8"/>
                <a:gd name="T84" fmla="*/ 790 w 790"/>
                <a:gd name="T85" fmla="*/ 8 h 8"/>
                <a:gd name="T86" fmla="*/ 790 w 790"/>
                <a:gd name="T87" fmla="*/ 0 h 8"/>
                <a:gd name="T88" fmla="*/ 757 w 790"/>
                <a:gd name="T89" fmla="*/ 0 h 8"/>
                <a:gd name="T90" fmla="*/ 530 w 790"/>
                <a:gd name="T91" fmla="*/ 8 h 8"/>
                <a:gd name="T92" fmla="*/ 567 w 790"/>
                <a:gd name="T93" fmla="*/ 8 h 8"/>
                <a:gd name="T94" fmla="*/ 567 w 790"/>
                <a:gd name="T95" fmla="*/ 0 h 8"/>
                <a:gd name="T96" fmla="*/ 530 w 790"/>
                <a:gd name="T97" fmla="*/ 0 h 8"/>
                <a:gd name="T98" fmla="*/ 530 w 790"/>
                <a:gd name="T99" fmla="*/ 8 h 8"/>
                <a:gd name="T100" fmla="*/ 605 w 790"/>
                <a:gd name="T101" fmla="*/ 8 h 8"/>
                <a:gd name="T102" fmla="*/ 643 w 790"/>
                <a:gd name="T103" fmla="*/ 8 h 8"/>
                <a:gd name="T104" fmla="*/ 643 w 790"/>
                <a:gd name="T105" fmla="*/ 0 h 8"/>
                <a:gd name="T106" fmla="*/ 605 w 790"/>
                <a:gd name="T107" fmla="*/ 0 h 8"/>
                <a:gd name="T108" fmla="*/ 605 w 790"/>
                <a:gd name="T10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90" h="8">
                  <a:moveTo>
                    <a:pt x="302" y="0"/>
                  </a:moveTo>
                  <a:lnTo>
                    <a:pt x="340" y="0"/>
                  </a:lnTo>
                  <a:lnTo>
                    <a:pt x="340" y="8"/>
                  </a:lnTo>
                  <a:lnTo>
                    <a:pt x="302" y="8"/>
                  </a:lnTo>
                  <a:lnTo>
                    <a:pt x="302" y="0"/>
                  </a:lnTo>
                  <a:close/>
                  <a:moveTo>
                    <a:pt x="227" y="8"/>
                  </a:moveTo>
                  <a:lnTo>
                    <a:pt x="265" y="8"/>
                  </a:lnTo>
                  <a:lnTo>
                    <a:pt x="265" y="0"/>
                  </a:lnTo>
                  <a:lnTo>
                    <a:pt x="227" y="0"/>
                  </a:lnTo>
                  <a:lnTo>
                    <a:pt x="227" y="8"/>
                  </a:lnTo>
                  <a:close/>
                  <a:moveTo>
                    <a:pt x="151" y="8"/>
                  </a:moveTo>
                  <a:lnTo>
                    <a:pt x="189" y="8"/>
                  </a:lnTo>
                  <a:lnTo>
                    <a:pt x="189" y="0"/>
                  </a:lnTo>
                  <a:lnTo>
                    <a:pt x="151" y="0"/>
                  </a:lnTo>
                  <a:lnTo>
                    <a:pt x="151" y="8"/>
                  </a:lnTo>
                  <a:close/>
                  <a:moveTo>
                    <a:pt x="378" y="8"/>
                  </a:moveTo>
                  <a:lnTo>
                    <a:pt x="416" y="8"/>
                  </a:lnTo>
                  <a:lnTo>
                    <a:pt x="416" y="0"/>
                  </a:lnTo>
                  <a:lnTo>
                    <a:pt x="378" y="0"/>
                  </a:lnTo>
                  <a:lnTo>
                    <a:pt x="378" y="8"/>
                  </a:lnTo>
                  <a:close/>
                  <a:moveTo>
                    <a:pt x="0" y="8"/>
                  </a:moveTo>
                  <a:lnTo>
                    <a:pt x="37" y="8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8"/>
                  </a:lnTo>
                  <a:close/>
                  <a:moveTo>
                    <a:pt x="75" y="8"/>
                  </a:moveTo>
                  <a:lnTo>
                    <a:pt x="113" y="8"/>
                  </a:lnTo>
                  <a:lnTo>
                    <a:pt x="113" y="0"/>
                  </a:lnTo>
                  <a:lnTo>
                    <a:pt x="75" y="0"/>
                  </a:lnTo>
                  <a:lnTo>
                    <a:pt x="75" y="8"/>
                  </a:lnTo>
                  <a:close/>
                  <a:moveTo>
                    <a:pt x="681" y="8"/>
                  </a:moveTo>
                  <a:lnTo>
                    <a:pt x="719" y="8"/>
                  </a:lnTo>
                  <a:lnTo>
                    <a:pt x="719" y="0"/>
                  </a:lnTo>
                  <a:lnTo>
                    <a:pt x="681" y="0"/>
                  </a:lnTo>
                  <a:lnTo>
                    <a:pt x="681" y="8"/>
                  </a:lnTo>
                  <a:close/>
                  <a:moveTo>
                    <a:pt x="454" y="8"/>
                  </a:moveTo>
                  <a:lnTo>
                    <a:pt x="492" y="8"/>
                  </a:lnTo>
                  <a:lnTo>
                    <a:pt x="492" y="0"/>
                  </a:lnTo>
                  <a:lnTo>
                    <a:pt x="454" y="0"/>
                  </a:lnTo>
                  <a:lnTo>
                    <a:pt x="454" y="8"/>
                  </a:lnTo>
                  <a:close/>
                  <a:moveTo>
                    <a:pt x="757" y="0"/>
                  </a:moveTo>
                  <a:lnTo>
                    <a:pt x="757" y="8"/>
                  </a:lnTo>
                  <a:lnTo>
                    <a:pt x="790" y="8"/>
                  </a:lnTo>
                  <a:lnTo>
                    <a:pt x="790" y="0"/>
                  </a:lnTo>
                  <a:lnTo>
                    <a:pt x="757" y="0"/>
                  </a:lnTo>
                  <a:close/>
                  <a:moveTo>
                    <a:pt x="530" y="8"/>
                  </a:moveTo>
                  <a:lnTo>
                    <a:pt x="567" y="8"/>
                  </a:lnTo>
                  <a:lnTo>
                    <a:pt x="567" y="0"/>
                  </a:lnTo>
                  <a:lnTo>
                    <a:pt x="530" y="0"/>
                  </a:lnTo>
                  <a:lnTo>
                    <a:pt x="530" y="8"/>
                  </a:lnTo>
                  <a:close/>
                  <a:moveTo>
                    <a:pt x="605" y="8"/>
                  </a:moveTo>
                  <a:lnTo>
                    <a:pt x="643" y="8"/>
                  </a:lnTo>
                  <a:lnTo>
                    <a:pt x="643" y="0"/>
                  </a:lnTo>
                  <a:lnTo>
                    <a:pt x="605" y="0"/>
                  </a:lnTo>
                  <a:lnTo>
                    <a:pt x="605" y="8"/>
                  </a:ln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3949"/>
            <p:cNvSpPr/>
            <p:nvPr/>
          </p:nvSpPr>
          <p:spPr bwMode="auto">
            <a:xfrm>
              <a:off x="1747827" y="3133452"/>
              <a:ext cx="517916" cy="392669"/>
            </a:xfrm>
            <a:custGeom>
              <a:avLst/>
              <a:gdLst>
                <a:gd name="T0" fmla="*/ 97 w 194"/>
                <a:gd name="T1" fmla="*/ 147 h 147"/>
                <a:gd name="T2" fmla="*/ 183 w 194"/>
                <a:gd name="T3" fmla="*/ 97 h 147"/>
                <a:gd name="T4" fmla="*/ 183 w 194"/>
                <a:gd name="T5" fmla="*/ 0 h 147"/>
                <a:gd name="T6" fmla="*/ 11 w 194"/>
                <a:gd name="T7" fmla="*/ 0 h 147"/>
                <a:gd name="T8" fmla="*/ 11 w 194"/>
                <a:gd name="T9" fmla="*/ 97 h 147"/>
                <a:gd name="T10" fmla="*/ 97 w 194"/>
                <a:gd name="T11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47">
                  <a:moveTo>
                    <a:pt x="97" y="147"/>
                  </a:moveTo>
                  <a:cubicBezTo>
                    <a:pt x="131" y="147"/>
                    <a:pt x="171" y="124"/>
                    <a:pt x="183" y="97"/>
                  </a:cubicBezTo>
                  <a:cubicBezTo>
                    <a:pt x="194" y="69"/>
                    <a:pt x="183" y="0"/>
                    <a:pt x="18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0" y="69"/>
                    <a:pt x="11" y="97"/>
                  </a:cubicBezTo>
                  <a:cubicBezTo>
                    <a:pt x="23" y="124"/>
                    <a:pt x="63" y="147"/>
                    <a:pt x="97" y="147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950"/>
            <p:cNvSpPr>
              <a:spLocks noEditPoints="1"/>
            </p:cNvSpPr>
            <p:nvPr/>
          </p:nvSpPr>
          <p:spPr bwMode="auto">
            <a:xfrm>
              <a:off x="1763624" y="3133452"/>
              <a:ext cx="486322" cy="392669"/>
            </a:xfrm>
            <a:custGeom>
              <a:avLst/>
              <a:gdLst>
                <a:gd name="T0" fmla="*/ 161 w 182"/>
                <a:gd name="T1" fmla="*/ 113 h 147"/>
                <a:gd name="T2" fmla="*/ 178 w 182"/>
                <a:gd name="T3" fmla="*/ 93 h 147"/>
                <a:gd name="T4" fmla="*/ 176 w 182"/>
                <a:gd name="T5" fmla="*/ 72 h 147"/>
                <a:gd name="T6" fmla="*/ 182 w 182"/>
                <a:gd name="T7" fmla="*/ 51 h 147"/>
                <a:gd name="T8" fmla="*/ 180 w 182"/>
                <a:gd name="T9" fmla="*/ 29 h 147"/>
                <a:gd name="T10" fmla="*/ 173 w 182"/>
                <a:gd name="T11" fmla="*/ 18 h 147"/>
                <a:gd name="T12" fmla="*/ 154 w 182"/>
                <a:gd name="T13" fmla="*/ 0 h 147"/>
                <a:gd name="T14" fmla="*/ 138 w 182"/>
                <a:gd name="T15" fmla="*/ 0 h 147"/>
                <a:gd name="T16" fmla="*/ 104 w 182"/>
                <a:gd name="T17" fmla="*/ 6 h 147"/>
                <a:gd name="T18" fmla="*/ 87 w 182"/>
                <a:gd name="T19" fmla="*/ 19 h 147"/>
                <a:gd name="T20" fmla="*/ 70 w 182"/>
                <a:gd name="T21" fmla="*/ 7 h 147"/>
                <a:gd name="T22" fmla="*/ 44 w 182"/>
                <a:gd name="T23" fmla="*/ 6 h 147"/>
                <a:gd name="T24" fmla="*/ 24 w 182"/>
                <a:gd name="T25" fmla="*/ 0 h 147"/>
                <a:gd name="T26" fmla="*/ 3 w 182"/>
                <a:gd name="T27" fmla="*/ 15 h 147"/>
                <a:gd name="T28" fmla="*/ 1 w 182"/>
                <a:gd name="T29" fmla="*/ 47 h 147"/>
                <a:gd name="T30" fmla="*/ 0 w 182"/>
                <a:gd name="T31" fmla="*/ 69 h 147"/>
                <a:gd name="T32" fmla="*/ 16 w 182"/>
                <a:gd name="T33" fmla="*/ 88 h 147"/>
                <a:gd name="T34" fmla="*/ 56 w 182"/>
                <a:gd name="T35" fmla="*/ 125 h 147"/>
                <a:gd name="T36" fmla="*/ 70 w 182"/>
                <a:gd name="T37" fmla="*/ 144 h 147"/>
                <a:gd name="T38" fmla="*/ 100 w 182"/>
                <a:gd name="T39" fmla="*/ 138 h 147"/>
                <a:gd name="T40" fmla="*/ 104 w 182"/>
                <a:gd name="T41" fmla="*/ 139 h 147"/>
                <a:gd name="T42" fmla="*/ 171 w 182"/>
                <a:gd name="T43" fmla="*/ 100 h 147"/>
                <a:gd name="T44" fmla="*/ 144 w 182"/>
                <a:gd name="T45" fmla="*/ 47 h 147"/>
                <a:gd name="T46" fmla="*/ 130 w 182"/>
                <a:gd name="T47" fmla="*/ 85 h 147"/>
                <a:gd name="T48" fmla="*/ 132 w 182"/>
                <a:gd name="T49" fmla="*/ 36 h 147"/>
                <a:gd name="T50" fmla="*/ 110 w 182"/>
                <a:gd name="T51" fmla="*/ 56 h 147"/>
                <a:gd name="T52" fmla="*/ 113 w 182"/>
                <a:gd name="T53" fmla="*/ 73 h 147"/>
                <a:gd name="T54" fmla="*/ 108 w 182"/>
                <a:gd name="T55" fmla="*/ 54 h 147"/>
                <a:gd name="T56" fmla="*/ 88 w 182"/>
                <a:gd name="T57" fmla="*/ 73 h 147"/>
                <a:gd name="T58" fmla="*/ 62 w 182"/>
                <a:gd name="T59" fmla="*/ 45 h 147"/>
                <a:gd name="T60" fmla="*/ 47 w 182"/>
                <a:gd name="T61" fmla="*/ 60 h 147"/>
                <a:gd name="T62" fmla="*/ 57 w 182"/>
                <a:gd name="T63" fmla="*/ 45 h 147"/>
                <a:gd name="T64" fmla="*/ 30 w 182"/>
                <a:gd name="T65" fmla="*/ 48 h 147"/>
                <a:gd name="T66" fmla="*/ 44 w 182"/>
                <a:gd name="T67" fmla="*/ 62 h 147"/>
                <a:gd name="T68" fmla="*/ 74 w 182"/>
                <a:gd name="T69" fmla="*/ 89 h 147"/>
                <a:gd name="T70" fmla="*/ 90 w 182"/>
                <a:gd name="T71" fmla="*/ 75 h 147"/>
                <a:gd name="T72" fmla="*/ 116 w 182"/>
                <a:gd name="T73" fmla="*/ 99 h 147"/>
                <a:gd name="T74" fmla="*/ 118 w 182"/>
                <a:gd name="T75" fmla="*/ 97 h 147"/>
                <a:gd name="T76" fmla="*/ 132 w 182"/>
                <a:gd name="T77" fmla="*/ 87 h 147"/>
                <a:gd name="T78" fmla="*/ 172 w 182"/>
                <a:gd name="T79" fmla="*/ 73 h 147"/>
                <a:gd name="T80" fmla="*/ 155 w 182"/>
                <a:gd name="T81" fmla="*/ 53 h 147"/>
                <a:gd name="T82" fmla="*/ 149 w 182"/>
                <a:gd name="T83" fmla="*/ 21 h 147"/>
                <a:gd name="T84" fmla="*/ 132 w 182"/>
                <a:gd name="T85" fmla="*/ 9 h 147"/>
                <a:gd name="T86" fmla="*/ 118 w 182"/>
                <a:gd name="T87" fmla="*/ 23 h 147"/>
                <a:gd name="T88" fmla="*/ 116 w 182"/>
                <a:gd name="T89" fmla="*/ 21 h 147"/>
                <a:gd name="T90" fmla="*/ 75 w 182"/>
                <a:gd name="T91" fmla="*/ 34 h 147"/>
                <a:gd name="T92" fmla="*/ 60 w 182"/>
                <a:gd name="T93" fmla="*/ 21 h 147"/>
                <a:gd name="T94" fmla="*/ 58 w 182"/>
                <a:gd name="T95" fmla="*/ 23 h 147"/>
                <a:gd name="T96" fmla="*/ 32 w 182"/>
                <a:gd name="T97" fmla="*/ 21 h 147"/>
                <a:gd name="T98" fmla="*/ 3 w 182"/>
                <a:gd name="T99" fmla="*/ 20 h 147"/>
                <a:gd name="T100" fmla="*/ 5 w 182"/>
                <a:gd name="T101" fmla="*/ 46 h 147"/>
                <a:gd name="T102" fmla="*/ 4 w 182"/>
                <a:gd name="T103" fmla="*/ 73 h 147"/>
                <a:gd name="T104" fmla="*/ 18 w 182"/>
                <a:gd name="T105" fmla="*/ 86 h 147"/>
                <a:gd name="T106" fmla="*/ 31 w 182"/>
                <a:gd name="T107" fmla="*/ 126 h 147"/>
                <a:gd name="T108" fmla="*/ 40 w 182"/>
                <a:gd name="T109" fmla="*/ 106 h 147"/>
                <a:gd name="T110" fmla="*/ 40 w 182"/>
                <a:gd name="T111" fmla="*/ 106 h 147"/>
                <a:gd name="T112" fmla="*/ 59 w 182"/>
                <a:gd name="T113" fmla="*/ 123 h 147"/>
                <a:gd name="T114" fmla="*/ 74 w 182"/>
                <a:gd name="T115" fmla="*/ 137 h 147"/>
                <a:gd name="T116" fmla="*/ 91 w 182"/>
                <a:gd name="T117" fmla="*/ 126 h 147"/>
                <a:gd name="T118" fmla="*/ 118 w 182"/>
                <a:gd name="T119" fmla="*/ 101 h 147"/>
                <a:gd name="T120" fmla="*/ 120 w 182"/>
                <a:gd name="T121" fmla="*/ 124 h 147"/>
                <a:gd name="T122" fmla="*/ 146 w 182"/>
                <a:gd name="T123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147">
                  <a:moveTo>
                    <a:pt x="148" y="129"/>
                  </a:moveTo>
                  <a:cubicBezTo>
                    <a:pt x="149" y="128"/>
                    <a:pt x="150" y="128"/>
                    <a:pt x="150" y="127"/>
                  </a:cubicBezTo>
                  <a:cubicBezTo>
                    <a:pt x="149" y="126"/>
                    <a:pt x="149" y="126"/>
                    <a:pt x="148" y="125"/>
                  </a:cubicBezTo>
                  <a:cubicBezTo>
                    <a:pt x="151" y="122"/>
                    <a:pt x="155" y="118"/>
                    <a:pt x="158" y="115"/>
                  </a:cubicBezTo>
                  <a:cubicBezTo>
                    <a:pt x="159" y="116"/>
                    <a:pt x="160" y="117"/>
                    <a:pt x="161" y="118"/>
                  </a:cubicBezTo>
                  <a:cubicBezTo>
                    <a:pt x="162" y="117"/>
                    <a:pt x="163" y="117"/>
                    <a:pt x="164" y="116"/>
                  </a:cubicBezTo>
                  <a:cubicBezTo>
                    <a:pt x="163" y="115"/>
                    <a:pt x="162" y="114"/>
                    <a:pt x="161" y="113"/>
                  </a:cubicBezTo>
                  <a:cubicBezTo>
                    <a:pt x="165" y="109"/>
                    <a:pt x="169" y="106"/>
                    <a:pt x="173" y="102"/>
                  </a:cubicBezTo>
                  <a:cubicBezTo>
                    <a:pt x="173" y="102"/>
                    <a:pt x="173" y="103"/>
                    <a:pt x="174" y="103"/>
                  </a:cubicBezTo>
                  <a:cubicBezTo>
                    <a:pt x="174" y="102"/>
                    <a:pt x="175" y="101"/>
                    <a:pt x="175" y="101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5" y="100"/>
                    <a:pt x="175" y="100"/>
                    <a:pt x="176" y="99"/>
                  </a:cubicBezTo>
                  <a:cubicBezTo>
                    <a:pt x="176" y="99"/>
                    <a:pt x="176" y="98"/>
                    <a:pt x="177" y="97"/>
                  </a:cubicBezTo>
                  <a:cubicBezTo>
                    <a:pt x="177" y="96"/>
                    <a:pt x="178" y="94"/>
                    <a:pt x="178" y="93"/>
                  </a:cubicBezTo>
                  <a:cubicBezTo>
                    <a:pt x="176" y="95"/>
                    <a:pt x="174" y="96"/>
                    <a:pt x="172" y="98"/>
                  </a:cubicBezTo>
                  <a:cubicBezTo>
                    <a:pt x="168" y="94"/>
                    <a:pt x="164" y="91"/>
                    <a:pt x="160" y="87"/>
                  </a:cubicBezTo>
                  <a:cubicBezTo>
                    <a:pt x="165" y="83"/>
                    <a:pt x="169" y="79"/>
                    <a:pt x="174" y="74"/>
                  </a:cubicBezTo>
                  <a:cubicBezTo>
                    <a:pt x="176" y="76"/>
                    <a:pt x="178" y="78"/>
                    <a:pt x="180" y="80"/>
                  </a:cubicBezTo>
                  <a:cubicBezTo>
                    <a:pt x="180" y="81"/>
                    <a:pt x="180" y="81"/>
                    <a:pt x="181" y="81"/>
                  </a:cubicBezTo>
                  <a:cubicBezTo>
                    <a:pt x="181" y="80"/>
                    <a:pt x="181" y="78"/>
                    <a:pt x="181" y="77"/>
                  </a:cubicBezTo>
                  <a:cubicBezTo>
                    <a:pt x="179" y="76"/>
                    <a:pt x="178" y="74"/>
                    <a:pt x="176" y="72"/>
                  </a:cubicBezTo>
                  <a:cubicBezTo>
                    <a:pt x="178" y="70"/>
                    <a:pt x="180" y="69"/>
                    <a:pt x="182" y="67"/>
                  </a:cubicBezTo>
                  <a:cubicBezTo>
                    <a:pt x="182" y="66"/>
                    <a:pt x="182" y="64"/>
                    <a:pt x="182" y="63"/>
                  </a:cubicBezTo>
                  <a:cubicBezTo>
                    <a:pt x="179" y="66"/>
                    <a:pt x="177" y="68"/>
                    <a:pt x="174" y="70"/>
                  </a:cubicBezTo>
                  <a:cubicBezTo>
                    <a:pt x="170" y="67"/>
                    <a:pt x="166" y="63"/>
                    <a:pt x="162" y="60"/>
                  </a:cubicBezTo>
                  <a:cubicBezTo>
                    <a:pt x="166" y="56"/>
                    <a:pt x="170" y="52"/>
                    <a:pt x="175" y="48"/>
                  </a:cubicBezTo>
                  <a:cubicBezTo>
                    <a:pt x="177" y="51"/>
                    <a:pt x="179" y="53"/>
                    <a:pt x="182" y="55"/>
                  </a:cubicBezTo>
                  <a:cubicBezTo>
                    <a:pt x="182" y="54"/>
                    <a:pt x="182" y="53"/>
                    <a:pt x="182" y="51"/>
                  </a:cubicBezTo>
                  <a:cubicBezTo>
                    <a:pt x="180" y="50"/>
                    <a:pt x="178" y="48"/>
                    <a:pt x="176" y="46"/>
                  </a:cubicBezTo>
                  <a:cubicBezTo>
                    <a:pt x="178" y="45"/>
                    <a:pt x="180" y="43"/>
                    <a:pt x="181" y="42"/>
                  </a:cubicBezTo>
                  <a:cubicBezTo>
                    <a:pt x="181" y="41"/>
                    <a:pt x="181" y="39"/>
                    <a:pt x="181" y="38"/>
                  </a:cubicBezTo>
                  <a:cubicBezTo>
                    <a:pt x="179" y="40"/>
                    <a:pt x="177" y="42"/>
                    <a:pt x="174" y="44"/>
                  </a:cubicBezTo>
                  <a:cubicBezTo>
                    <a:pt x="170" y="40"/>
                    <a:pt x="165" y="36"/>
                    <a:pt x="161" y="32"/>
                  </a:cubicBezTo>
                  <a:cubicBezTo>
                    <a:pt x="165" y="28"/>
                    <a:pt x="169" y="25"/>
                    <a:pt x="172" y="21"/>
                  </a:cubicBezTo>
                  <a:cubicBezTo>
                    <a:pt x="175" y="24"/>
                    <a:pt x="178" y="26"/>
                    <a:pt x="180" y="29"/>
                  </a:cubicBezTo>
                  <a:cubicBezTo>
                    <a:pt x="180" y="27"/>
                    <a:pt x="180" y="25"/>
                    <a:pt x="180" y="24"/>
                  </a:cubicBezTo>
                  <a:cubicBezTo>
                    <a:pt x="178" y="22"/>
                    <a:pt x="176" y="21"/>
                    <a:pt x="175" y="19"/>
                  </a:cubicBezTo>
                  <a:cubicBezTo>
                    <a:pt x="176" y="18"/>
                    <a:pt x="177" y="17"/>
                    <a:pt x="178" y="16"/>
                  </a:cubicBezTo>
                  <a:cubicBezTo>
                    <a:pt x="178" y="16"/>
                    <a:pt x="178" y="16"/>
                    <a:pt x="179" y="15"/>
                  </a:cubicBezTo>
                  <a:cubicBezTo>
                    <a:pt x="179" y="14"/>
                    <a:pt x="179" y="13"/>
                    <a:pt x="178" y="12"/>
                  </a:cubicBezTo>
                  <a:cubicBezTo>
                    <a:pt x="178" y="13"/>
                    <a:pt x="177" y="14"/>
                    <a:pt x="176" y="15"/>
                  </a:cubicBezTo>
                  <a:cubicBezTo>
                    <a:pt x="175" y="16"/>
                    <a:pt x="174" y="17"/>
                    <a:pt x="173" y="18"/>
                  </a:cubicBezTo>
                  <a:cubicBezTo>
                    <a:pt x="169" y="14"/>
                    <a:pt x="166" y="11"/>
                    <a:pt x="162" y="8"/>
                  </a:cubicBezTo>
                  <a:cubicBezTo>
                    <a:pt x="163" y="7"/>
                    <a:pt x="164" y="6"/>
                    <a:pt x="165" y="5"/>
                  </a:cubicBezTo>
                  <a:cubicBezTo>
                    <a:pt x="167" y="3"/>
                    <a:pt x="169" y="2"/>
                    <a:pt x="171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5" y="1"/>
                    <a:pt x="164" y="2"/>
                    <a:pt x="163" y="3"/>
                  </a:cubicBezTo>
                  <a:cubicBezTo>
                    <a:pt x="162" y="4"/>
                    <a:pt x="161" y="5"/>
                    <a:pt x="160" y="6"/>
                  </a:cubicBezTo>
                  <a:cubicBezTo>
                    <a:pt x="158" y="4"/>
                    <a:pt x="156" y="2"/>
                    <a:pt x="154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2" y="3"/>
                    <a:pt x="155" y="5"/>
                    <a:pt x="158" y="8"/>
                  </a:cubicBezTo>
                  <a:cubicBezTo>
                    <a:pt x="154" y="11"/>
                    <a:pt x="150" y="15"/>
                    <a:pt x="146" y="19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2" y="15"/>
                    <a:pt x="138" y="11"/>
                    <a:pt x="134" y="7"/>
                  </a:cubicBezTo>
                  <a:cubicBezTo>
                    <a:pt x="137" y="5"/>
                    <a:pt x="139" y="2"/>
                    <a:pt x="142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6" y="2"/>
                    <a:pt x="134" y="4"/>
                    <a:pt x="132" y="5"/>
                  </a:cubicBezTo>
                  <a:cubicBezTo>
                    <a:pt x="130" y="4"/>
                    <a:pt x="128" y="2"/>
                    <a:pt x="12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3"/>
                    <a:pt x="127" y="5"/>
                    <a:pt x="130" y="7"/>
                  </a:cubicBezTo>
                  <a:cubicBezTo>
                    <a:pt x="127" y="10"/>
                    <a:pt x="125" y="12"/>
                    <a:pt x="122" y="15"/>
                  </a:cubicBezTo>
                  <a:cubicBezTo>
                    <a:pt x="121" y="16"/>
                    <a:pt x="119" y="17"/>
                    <a:pt x="118" y="19"/>
                  </a:cubicBezTo>
                  <a:cubicBezTo>
                    <a:pt x="113" y="15"/>
                    <a:pt x="109" y="11"/>
                    <a:pt x="104" y="6"/>
                  </a:cubicBezTo>
                  <a:cubicBezTo>
                    <a:pt x="107" y="4"/>
                    <a:pt x="109" y="2"/>
                    <a:pt x="11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5" y="1"/>
                    <a:pt x="104" y="3"/>
                    <a:pt x="102" y="4"/>
                  </a:cubicBezTo>
                  <a:cubicBezTo>
                    <a:pt x="100" y="3"/>
                    <a:pt x="99" y="1"/>
                    <a:pt x="9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6" y="2"/>
                    <a:pt x="98" y="4"/>
                    <a:pt x="100" y="6"/>
                  </a:cubicBezTo>
                  <a:cubicBezTo>
                    <a:pt x="96" y="10"/>
                    <a:pt x="91" y="14"/>
                    <a:pt x="87" y="19"/>
                  </a:cubicBezTo>
                  <a:cubicBezTo>
                    <a:pt x="83" y="15"/>
                    <a:pt x="79" y="11"/>
                    <a:pt x="74" y="7"/>
                  </a:cubicBezTo>
                  <a:cubicBezTo>
                    <a:pt x="77" y="5"/>
                    <a:pt x="80" y="2"/>
                    <a:pt x="82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6" y="2"/>
                    <a:pt x="74" y="4"/>
                    <a:pt x="72" y="5"/>
                  </a:cubicBezTo>
                  <a:cubicBezTo>
                    <a:pt x="70" y="4"/>
                    <a:pt x="68" y="2"/>
                    <a:pt x="67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5" y="2"/>
                    <a:pt x="68" y="5"/>
                    <a:pt x="70" y="7"/>
                  </a:cubicBezTo>
                  <a:cubicBezTo>
                    <a:pt x="68" y="10"/>
                    <a:pt x="65" y="12"/>
                    <a:pt x="63" y="14"/>
                  </a:cubicBezTo>
                  <a:cubicBezTo>
                    <a:pt x="61" y="16"/>
                    <a:pt x="59" y="17"/>
                    <a:pt x="58" y="19"/>
                  </a:cubicBezTo>
                  <a:cubicBezTo>
                    <a:pt x="54" y="15"/>
                    <a:pt x="50" y="12"/>
                    <a:pt x="46" y="8"/>
                  </a:cubicBezTo>
                  <a:cubicBezTo>
                    <a:pt x="49" y="6"/>
                    <a:pt x="51" y="4"/>
                    <a:pt x="53" y="2"/>
                  </a:cubicBezTo>
                  <a:cubicBezTo>
                    <a:pt x="54" y="1"/>
                    <a:pt x="54" y="1"/>
                    <a:pt x="5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8" y="2"/>
                    <a:pt x="46" y="4"/>
                    <a:pt x="44" y="6"/>
                  </a:cubicBezTo>
                  <a:cubicBezTo>
                    <a:pt x="42" y="4"/>
                    <a:pt x="40" y="2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7" y="3"/>
                    <a:pt x="40" y="5"/>
                    <a:pt x="42" y="8"/>
                  </a:cubicBezTo>
                  <a:cubicBezTo>
                    <a:pt x="39" y="11"/>
                    <a:pt x="35" y="14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3"/>
                    <a:pt x="23" y="9"/>
                    <a:pt x="19" y="5"/>
                  </a:cubicBezTo>
                  <a:cubicBezTo>
                    <a:pt x="21" y="3"/>
                    <a:pt x="22" y="2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1"/>
                    <a:pt x="18" y="2"/>
                    <a:pt x="17" y="3"/>
                  </a:cubicBezTo>
                  <a:cubicBezTo>
                    <a:pt x="16" y="2"/>
                    <a:pt x="15" y="1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2"/>
                    <a:pt x="12" y="3"/>
                    <a:pt x="14" y="5"/>
                  </a:cubicBezTo>
                  <a:cubicBezTo>
                    <a:pt x="11" y="8"/>
                    <a:pt x="8" y="11"/>
                    <a:pt x="5" y="14"/>
                  </a:cubicBezTo>
                  <a:cubicBezTo>
                    <a:pt x="4" y="14"/>
                    <a:pt x="4" y="15"/>
                    <a:pt x="3" y="15"/>
                  </a:cubicBezTo>
                  <a:cubicBezTo>
                    <a:pt x="3" y="17"/>
                    <a:pt x="3" y="20"/>
                    <a:pt x="2" y="22"/>
                  </a:cubicBezTo>
                  <a:cubicBezTo>
                    <a:pt x="6" y="26"/>
                    <a:pt x="10" y="30"/>
                    <a:pt x="15" y="34"/>
                  </a:cubicBezTo>
                  <a:cubicBezTo>
                    <a:pt x="11" y="37"/>
                    <a:pt x="7" y="41"/>
                    <a:pt x="3" y="44"/>
                  </a:cubicBezTo>
                  <a:cubicBezTo>
                    <a:pt x="3" y="44"/>
                    <a:pt x="2" y="44"/>
                    <a:pt x="2" y="44"/>
                  </a:cubicBezTo>
                  <a:cubicBezTo>
                    <a:pt x="2" y="43"/>
                    <a:pt x="1" y="43"/>
                    <a:pt x="1" y="42"/>
                  </a:cubicBezTo>
                  <a:cubicBezTo>
                    <a:pt x="1" y="44"/>
                    <a:pt x="1" y="45"/>
                    <a:pt x="1" y="46"/>
                  </a:cubicBezTo>
                  <a:cubicBezTo>
                    <a:pt x="1" y="46"/>
                    <a:pt x="1" y="46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1" y="50"/>
                    <a:pt x="2" y="49"/>
                    <a:pt x="3" y="48"/>
                  </a:cubicBezTo>
                  <a:cubicBezTo>
                    <a:pt x="6" y="52"/>
                    <a:pt x="10" y="55"/>
                    <a:pt x="14" y="59"/>
                  </a:cubicBezTo>
                  <a:cubicBezTo>
                    <a:pt x="11" y="62"/>
                    <a:pt x="8" y="65"/>
                    <a:pt x="5" y="67"/>
                  </a:cubicBezTo>
                  <a:cubicBezTo>
                    <a:pt x="4" y="68"/>
                    <a:pt x="3" y="69"/>
                    <a:pt x="2" y="70"/>
                  </a:cubicBezTo>
                  <a:cubicBezTo>
                    <a:pt x="1" y="70"/>
                    <a:pt x="1" y="70"/>
                    <a:pt x="0" y="69"/>
                  </a:cubicBezTo>
                  <a:cubicBezTo>
                    <a:pt x="1" y="71"/>
                    <a:pt x="1" y="73"/>
                    <a:pt x="1" y="75"/>
                  </a:cubicBezTo>
                  <a:cubicBezTo>
                    <a:pt x="1" y="75"/>
                    <a:pt x="2" y="75"/>
                    <a:pt x="2" y="74"/>
                  </a:cubicBezTo>
                  <a:cubicBezTo>
                    <a:pt x="6" y="78"/>
                    <a:pt x="10" y="82"/>
                    <a:pt x="15" y="86"/>
                  </a:cubicBezTo>
                  <a:cubicBezTo>
                    <a:pt x="11" y="89"/>
                    <a:pt x="8" y="92"/>
                    <a:pt x="5" y="95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7"/>
                    <a:pt x="6" y="97"/>
                  </a:cubicBezTo>
                  <a:cubicBezTo>
                    <a:pt x="9" y="94"/>
                    <a:pt x="13" y="91"/>
                    <a:pt x="16" y="88"/>
                  </a:cubicBezTo>
                  <a:cubicBezTo>
                    <a:pt x="21" y="92"/>
                    <a:pt x="25" y="96"/>
                    <a:pt x="30" y="100"/>
                  </a:cubicBezTo>
                  <a:cubicBezTo>
                    <a:pt x="25" y="104"/>
                    <a:pt x="21" y="109"/>
                    <a:pt x="17" y="113"/>
                  </a:cubicBezTo>
                  <a:cubicBezTo>
                    <a:pt x="15" y="111"/>
                    <a:pt x="13" y="109"/>
                    <a:pt x="12" y="108"/>
                  </a:cubicBezTo>
                  <a:cubicBezTo>
                    <a:pt x="17" y="116"/>
                    <a:pt x="25" y="123"/>
                    <a:pt x="34" y="129"/>
                  </a:cubicBezTo>
                  <a:cubicBezTo>
                    <a:pt x="34" y="128"/>
                    <a:pt x="33" y="128"/>
                    <a:pt x="33" y="127"/>
                  </a:cubicBezTo>
                  <a:cubicBezTo>
                    <a:pt x="37" y="123"/>
                    <a:pt x="41" y="119"/>
                    <a:pt x="46" y="115"/>
                  </a:cubicBezTo>
                  <a:cubicBezTo>
                    <a:pt x="49" y="118"/>
                    <a:pt x="53" y="122"/>
                    <a:pt x="56" y="125"/>
                  </a:cubicBezTo>
                  <a:cubicBezTo>
                    <a:pt x="53" y="128"/>
                    <a:pt x="49" y="132"/>
                    <a:pt x="45" y="135"/>
                  </a:cubicBezTo>
                  <a:cubicBezTo>
                    <a:pt x="46" y="136"/>
                    <a:pt x="47" y="136"/>
                    <a:pt x="48" y="137"/>
                  </a:cubicBezTo>
                  <a:cubicBezTo>
                    <a:pt x="52" y="133"/>
                    <a:pt x="55" y="130"/>
                    <a:pt x="59" y="127"/>
                  </a:cubicBezTo>
                  <a:cubicBezTo>
                    <a:pt x="61" y="129"/>
                    <a:pt x="64" y="131"/>
                    <a:pt x="66" y="134"/>
                  </a:cubicBezTo>
                  <a:cubicBezTo>
                    <a:pt x="68" y="136"/>
                    <a:pt x="70" y="137"/>
                    <a:pt x="72" y="139"/>
                  </a:cubicBezTo>
                  <a:cubicBezTo>
                    <a:pt x="70" y="141"/>
                    <a:pt x="69" y="142"/>
                    <a:pt x="67" y="144"/>
                  </a:cubicBezTo>
                  <a:cubicBezTo>
                    <a:pt x="68" y="144"/>
                    <a:pt x="69" y="144"/>
                    <a:pt x="70" y="144"/>
                  </a:cubicBezTo>
                  <a:cubicBezTo>
                    <a:pt x="71" y="143"/>
                    <a:pt x="73" y="142"/>
                    <a:pt x="74" y="141"/>
                  </a:cubicBezTo>
                  <a:cubicBezTo>
                    <a:pt x="76" y="143"/>
                    <a:pt x="78" y="144"/>
                    <a:pt x="79" y="146"/>
                  </a:cubicBezTo>
                  <a:cubicBezTo>
                    <a:pt x="81" y="146"/>
                    <a:pt x="83" y="147"/>
                    <a:pt x="85" y="147"/>
                  </a:cubicBezTo>
                  <a:cubicBezTo>
                    <a:pt x="82" y="144"/>
                    <a:pt x="79" y="142"/>
                    <a:pt x="76" y="139"/>
                  </a:cubicBezTo>
                  <a:cubicBezTo>
                    <a:pt x="78" y="137"/>
                    <a:pt x="80" y="135"/>
                    <a:pt x="83" y="133"/>
                  </a:cubicBezTo>
                  <a:cubicBezTo>
                    <a:pt x="85" y="131"/>
                    <a:pt x="87" y="129"/>
                    <a:pt x="89" y="128"/>
                  </a:cubicBezTo>
                  <a:cubicBezTo>
                    <a:pt x="92" y="131"/>
                    <a:pt x="96" y="135"/>
                    <a:pt x="100" y="138"/>
                  </a:cubicBezTo>
                  <a:cubicBezTo>
                    <a:pt x="97" y="141"/>
                    <a:pt x="94" y="144"/>
                    <a:pt x="91" y="147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3" y="147"/>
                    <a:pt x="94" y="147"/>
                    <a:pt x="95" y="147"/>
                  </a:cubicBezTo>
                  <a:cubicBezTo>
                    <a:pt x="98" y="145"/>
                    <a:pt x="100" y="143"/>
                    <a:pt x="102" y="140"/>
                  </a:cubicBezTo>
                  <a:cubicBezTo>
                    <a:pt x="104" y="142"/>
                    <a:pt x="106" y="144"/>
                    <a:pt x="108" y="145"/>
                  </a:cubicBezTo>
                  <a:cubicBezTo>
                    <a:pt x="109" y="145"/>
                    <a:pt x="110" y="145"/>
                    <a:pt x="111" y="145"/>
                  </a:cubicBezTo>
                  <a:cubicBezTo>
                    <a:pt x="109" y="143"/>
                    <a:pt x="107" y="141"/>
                    <a:pt x="104" y="139"/>
                  </a:cubicBezTo>
                  <a:cubicBezTo>
                    <a:pt x="108" y="135"/>
                    <a:pt x="112" y="131"/>
                    <a:pt x="116" y="128"/>
                  </a:cubicBezTo>
                  <a:cubicBezTo>
                    <a:pt x="120" y="132"/>
                    <a:pt x="124" y="135"/>
                    <a:pt x="128" y="139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31" y="138"/>
                    <a:pt x="134" y="137"/>
                    <a:pt x="137" y="135"/>
                  </a:cubicBezTo>
                  <a:cubicBezTo>
                    <a:pt x="140" y="132"/>
                    <a:pt x="143" y="130"/>
                    <a:pt x="146" y="127"/>
                  </a:cubicBezTo>
                  <a:cubicBezTo>
                    <a:pt x="147" y="127"/>
                    <a:pt x="147" y="128"/>
                    <a:pt x="148" y="129"/>
                  </a:cubicBezTo>
                  <a:close/>
                  <a:moveTo>
                    <a:pt x="171" y="100"/>
                  </a:moveTo>
                  <a:cubicBezTo>
                    <a:pt x="166" y="104"/>
                    <a:pt x="162" y="107"/>
                    <a:pt x="158" y="111"/>
                  </a:cubicBezTo>
                  <a:cubicBezTo>
                    <a:pt x="154" y="108"/>
                    <a:pt x="150" y="104"/>
                    <a:pt x="146" y="100"/>
                  </a:cubicBezTo>
                  <a:cubicBezTo>
                    <a:pt x="147" y="99"/>
                    <a:pt x="148" y="98"/>
                    <a:pt x="149" y="97"/>
                  </a:cubicBezTo>
                  <a:cubicBezTo>
                    <a:pt x="152" y="94"/>
                    <a:pt x="155" y="91"/>
                    <a:pt x="158" y="89"/>
                  </a:cubicBezTo>
                  <a:cubicBezTo>
                    <a:pt x="162" y="92"/>
                    <a:pt x="167" y="96"/>
                    <a:pt x="171" y="100"/>
                  </a:cubicBezTo>
                  <a:close/>
                  <a:moveTo>
                    <a:pt x="131" y="60"/>
                  </a:moveTo>
                  <a:cubicBezTo>
                    <a:pt x="136" y="56"/>
                    <a:pt x="140" y="51"/>
                    <a:pt x="144" y="47"/>
                  </a:cubicBezTo>
                  <a:cubicBezTo>
                    <a:pt x="147" y="50"/>
                    <a:pt x="150" y="53"/>
                    <a:pt x="153" y="55"/>
                  </a:cubicBezTo>
                  <a:cubicBezTo>
                    <a:pt x="155" y="57"/>
                    <a:pt x="156" y="58"/>
                    <a:pt x="158" y="60"/>
                  </a:cubicBezTo>
                  <a:cubicBezTo>
                    <a:pt x="153" y="64"/>
                    <a:pt x="149" y="68"/>
                    <a:pt x="144" y="72"/>
                  </a:cubicBezTo>
                  <a:cubicBezTo>
                    <a:pt x="140" y="68"/>
                    <a:pt x="136" y="64"/>
                    <a:pt x="131" y="60"/>
                  </a:cubicBezTo>
                  <a:close/>
                  <a:moveTo>
                    <a:pt x="142" y="74"/>
                  </a:moveTo>
                  <a:cubicBezTo>
                    <a:pt x="140" y="76"/>
                    <a:pt x="138" y="78"/>
                    <a:pt x="136" y="80"/>
                  </a:cubicBezTo>
                  <a:cubicBezTo>
                    <a:pt x="134" y="82"/>
                    <a:pt x="132" y="84"/>
                    <a:pt x="130" y="85"/>
                  </a:cubicBezTo>
                  <a:cubicBezTo>
                    <a:pt x="126" y="81"/>
                    <a:pt x="121" y="77"/>
                    <a:pt x="117" y="73"/>
                  </a:cubicBezTo>
                  <a:cubicBezTo>
                    <a:pt x="118" y="72"/>
                    <a:pt x="119" y="71"/>
                    <a:pt x="121" y="70"/>
                  </a:cubicBezTo>
                  <a:cubicBezTo>
                    <a:pt x="123" y="67"/>
                    <a:pt x="126" y="64"/>
                    <a:pt x="129" y="62"/>
                  </a:cubicBezTo>
                  <a:cubicBezTo>
                    <a:pt x="134" y="66"/>
                    <a:pt x="138" y="70"/>
                    <a:pt x="142" y="74"/>
                  </a:cubicBezTo>
                  <a:close/>
                  <a:moveTo>
                    <a:pt x="129" y="58"/>
                  </a:moveTo>
                  <a:cubicBezTo>
                    <a:pt x="126" y="55"/>
                    <a:pt x="122" y="51"/>
                    <a:pt x="119" y="48"/>
                  </a:cubicBezTo>
                  <a:cubicBezTo>
                    <a:pt x="123" y="44"/>
                    <a:pt x="128" y="40"/>
                    <a:pt x="132" y="36"/>
                  </a:cubicBezTo>
                  <a:cubicBezTo>
                    <a:pt x="136" y="39"/>
                    <a:pt x="139" y="42"/>
                    <a:pt x="142" y="46"/>
                  </a:cubicBezTo>
                  <a:cubicBezTo>
                    <a:pt x="138" y="50"/>
                    <a:pt x="134" y="54"/>
                    <a:pt x="129" y="58"/>
                  </a:cubicBezTo>
                  <a:close/>
                  <a:moveTo>
                    <a:pt x="127" y="60"/>
                  </a:moveTo>
                  <a:cubicBezTo>
                    <a:pt x="124" y="62"/>
                    <a:pt x="121" y="65"/>
                    <a:pt x="119" y="68"/>
                  </a:cubicBezTo>
                  <a:cubicBezTo>
                    <a:pt x="117" y="69"/>
                    <a:pt x="116" y="70"/>
                    <a:pt x="115" y="71"/>
                  </a:cubicBezTo>
                  <a:cubicBezTo>
                    <a:pt x="111" y="68"/>
                    <a:pt x="108" y="65"/>
                    <a:pt x="105" y="62"/>
                  </a:cubicBezTo>
                  <a:cubicBezTo>
                    <a:pt x="106" y="60"/>
                    <a:pt x="108" y="58"/>
                    <a:pt x="110" y="56"/>
                  </a:cubicBezTo>
                  <a:cubicBezTo>
                    <a:pt x="113" y="54"/>
                    <a:pt x="115" y="52"/>
                    <a:pt x="117" y="50"/>
                  </a:cubicBezTo>
                  <a:cubicBezTo>
                    <a:pt x="120" y="53"/>
                    <a:pt x="124" y="57"/>
                    <a:pt x="127" y="60"/>
                  </a:cubicBezTo>
                  <a:close/>
                  <a:moveTo>
                    <a:pt x="113" y="73"/>
                  </a:moveTo>
                  <a:cubicBezTo>
                    <a:pt x="109" y="76"/>
                    <a:pt x="106" y="79"/>
                    <a:pt x="102" y="83"/>
                  </a:cubicBezTo>
                  <a:cubicBezTo>
                    <a:pt x="99" y="79"/>
                    <a:pt x="95" y="76"/>
                    <a:pt x="92" y="73"/>
                  </a:cubicBezTo>
                  <a:cubicBezTo>
                    <a:pt x="95" y="70"/>
                    <a:pt x="99" y="67"/>
                    <a:pt x="102" y="64"/>
                  </a:cubicBezTo>
                  <a:cubicBezTo>
                    <a:pt x="106" y="67"/>
                    <a:pt x="109" y="70"/>
                    <a:pt x="113" y="73"/>
                  </a:cubicBezTo>
                  <a:close/>
                  <a:moveTo>
                    <a:pt x="108" y="54"/>
                  </a:moveTo>
                  <a:cubicBezTo>
                    <a:pt x="106" y="56"/>
                    <a:pt x="104" y="58"/>
                    <a:pt x="102" y="59"/>
                  </a:cubicBezTo>
                  <a:cubicBezTo>
                    <a:pt x="98" y="56"/>
                    <a:pt x="94" y="52"/>
                    <a:pt x="90" y="48"/>
                  </a:cubicBezTo>
                  <a:cubicBezTo>
                    <a:pt x="92" y="46"/>
                    <a:pt x="94" y="45"/>
                    <a:pt x="96" y="43"/>
                  </a:cubicBezTo>
                  <a:cubicBezTo>
                    <a:pt x="98" y="41"/>
                    <a:pt x="100" y="39"/>
                    <a:pt x="102" y="37"/>
                  </a:cubicBezTo>
                  <a:cubicBezTo>
                    <a:pt x="106" y="41"/>
                    <a:pt x="110" y="45"/>
                    <a:pt x="114" y="48"/>
                  </a:cubicBezTo>
                  <a:cubicBezTo>
                    <a:pt x="112" y="50"/>
                    <a:pt x="110" y="52"/>
                    <a:pt x="108" y="54"/>
                  </a:cubicBezTo>
                  <a:close/>
                  <a:moveTo>
                    <a:pt x="100" y="62"/>
                  </a:moveTo>
                  <a:cubicBezTo>
                    <a:pt x="97" y="65"/>
                    <a:pt x="93" y="68"/>
                    <a:pt x="90" y="71"/>
                  </a:cubicBezTo>
                  <a:cubicBezTo>
                    <a:pt x="89" y="71"/>
                    <a:pt x="89" y="70"/>
                    <a:pt x="89" y="70"/>
                  </a:cubicBezTo>
                  <a:cubicBezTo>
                    <a:pt x="85" y="67"/>
                    <a:pt x="81" y="63"/>
                    <a:pt x="78" y="60"/>
                  </a:cubicBezTo>
                  <a:cubicBezTo>
                    <a:pt x="81" y="57"/>
                    <a:pt x="85" y="54"/>
                    <a:pt x="88" y="50"/>
                  </a:cubicBezTo>
                  <a:cubicBezTo>
                    <a:pt x="92" y="54"/>
                    <a:pt x="96" y="58"/>
                    <a:pt x="100" y="62"/>
                  </a:cubicBezTo>
                  <a:close/>
                  <a:moveTo>
                    <a:pt x="88" y="73"/>
                  </a:moveTo>
                  <a:cubicBezTo>
                    <a:pt x="83" y="77"/>
                    <a:pt x="79" y="81"/>
                    <a:pt x="74" y="85"/>
                  </a:cubicBezTo>
                  <a:cubicBezTo>
                    <a:pt x="70" y="82"/>
                    <a:pt x="66" y="78"/>
                    <a:pt x="62" y="74"/>
                  </a:cubicBezTo>
                  <a:cubicBezTo>
                    <a:pt x="67" y="70"/>
                    <a:pt x="71" y="66"/>
                    <a:pt x="76" y="62"/>
                  </a:cubicBezTo>
                  <a:cubicBezTo>
                    <a:pt x="79" y="65"/>
                    <a:pt x="83" y="69"/>
                    <a:pt x="87" y="72"/>
                  </a:cubicBezTo>
                  <a:cubicBezTo>
                    <a:pt x="87" y="72"/>
                    <a:pt x="87" y="73"/>
                    <a:pt x="88" y="73"/>
                  </a:cubicBezTo>
                  <a:close/>
                  <a:moveTo>
                    <a:pt x="75" y="58"/>
                  </a:moveTo>
                  <a:cubicBezTo>
                    <a:pt x="71" y="54"/>
                    <a:pt x="67" y="50"/>
                    <a:pt x="62" y="45"/>
                  </a:cubicBezTo>
                  <a:cubicBezTo>
                    <a:pt x="66" y="42"/>
                    <a:pt x="69" y="39"/>
                    <a:pt x="72" y="36"/>
                  </a:cubicBezTo>
                  <a:cubicBezTo>
                    <a:pt x="73" y="36"/>
                    <a:pt x="73" y="36"/>
                    <a:pt x="73" y="37"/>
                  </a:cubicBezTo>
                  <a:cubicBezTo>
                    <a:pt x="77" y="41"/>
                    <a:pt x="82" y="44"/>
                    <a:pt x="86" y="48"/>
                  </a:cubicBezTo>
                  <a:cubicBezTo>
                    <a:pt x="82" y="51"/>
                    <a:pt x="79" y="55"/>
                    <a:pt x="75" y="58"/>
                  </a:cubicBezTo>
                  <a:close/>
                  <a:moveTo>
                    <a:pt x="73" y="60"/>
                  </a:moveTo>
                  <a:cubicBezTo>
                    <a:pt x="69" y="64"/>
                    <a:pt x="64" y="68"/>
                    <a:pt x="60" y="72"/>
                  </a:cubicBezTo>
                  <a:cubicBezTo>
                    <a:pt x="56" y="68"/>
                    <a:pt x="51" y="64"/>
                    <a:pt x="47" y="60"/>
                  </a:cubicBezTo>
                  <a:cubicBezTo>
                    <a:pt x="51" y="56"/>
                    <a:pt x="55" y="52"/>
                    <a:pt x="60" y="47"/>
                  </a:cubicBezTo>
                  <a:cubicBezTo>
                    <a:pt x="64" y="52"/>
                    <a:pt x="69" y="56"/>
                    <a:pt x="73" y="60"/>
                  </a:cubicBezTo>
                  <a:close/>
                  <a:moveTo>
                    <a:pt x="45" y="58"/>
                  </a:moveTo>
                  <a:cubicBezTo>
                    <a:pt x="40" y="54"/>
                    <a:pt x="36" y="50"/>
                    <a:pt x="32" y="47"/>
                  </a:cubicBezTo>
                  <a:cubicBezTo>
                    <a:pt x="33" y="45"/>
                    <a:pt x="35" y="44"/>
                    <a:pt x="36" y="43"/>
                  </a:cubicBezTo>
                  <a:cubicBezTo>
                    <a:pt x="39" y="40"/>
                    <a:pt x="42" y="37"/>
                    <a:pt x="46" y="34"/>
                  </a:cubicBezTo>
                  <a:cubicBezTo>
                    <a:pt x="49" y="38"/>
                    <a:pt x="53" y="42"/>
                    <a:pt x="57" y="45"/>
                  </a:cubicBezTo>
                  <a:cubicBezTo>
                    <a:pt x="58" y="45"/>
                    <a:pt x="58" y="45"/>
                    <a:pt x="58" y="46"/>
                  </a:cubicBezTo>
                  <a:cubicBezTo>
                    <a:pt x="53" y="50"/>
                    <a:pt x="49" y="54"/>
                    <a:pt x="45" y="58"/>
                  </a:cubicBezTo>
                  <a:close/>
                  <a:moveTo>
                    <a:pt x="43" y="60"/>
                  </a:moveTo>
                  <a:cubicBezTo>
                    <a:pt x="39" y="63"/>
                    <a:pt x="35" y="67"/>
                    <a:pt x="31" y="71"/>
                  </a:cubicBezTo>
                  <a:cubicBezTo>
                    <a:pt x="31" y="70"/>
                    <a:pt x="30" y="70"/>
                    <a:pt x="30" y="70"/>
                  </a:cubicBezTo>
                  <a:cubicBezTo>
                    <a:pt x="26" y="66"/>
                    <a:pt x="22" y="63"/>
                    <a:pt x="19" y="59"/>
                  </a:cubicBezTo>
                  <a:cubicBezTo>
                    <a:pt x="23" y="56"/>
                    <a:pt x="26" y="52"/>
                    <a:pt x="30" y="48"/>
                  </a:cubicBezTo>
                  <a:cubicBezTo>
                    <a:pt x="34" y="52"/>
                    <a:pt x="38" y="56"/>
                    <a:pt x="43" y="60"/>
                  </a:cubicBezTo>
                  <a:close/>
                  <a:moveTo>
                    <a:pt x="44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9" y="66"/>
                    <a:pt x="54" y="70"/>
                    <a:pt x="58" y="74"/>
                  </a:cubicBezTo>
                  <a:cubicBezTo>
                    <a:pt x="54" y="78"/>
                    <a:pt x="50" y="81"/>
                    <a:pt x="46" y="85"/>
                  </a:cubicBezTo>
                  <a:cubicBezTo>
                    <a:pt x="42" y="81"/>
                    <a:pt x="37" y="76"/>
                    <a:pt x="33" y="72"/>
                  </a:cubicBezTo>
                  <a:cubicBezTo>
                    <a:pt x="37" y="69"/>
                    <a:pt x="41" y="65"/>
                    <a:pt x="44" y="62"/>
                  </a:cubicBezTo>
                  <a:close/>
                  <a:moveTo>
                    <a:pt x="60" y="76"/>
                  </a:moveTo>
                  <a:cubicBezTo>
                    <a:pt x="64" y="80"/>
                    <a:pt x="68" y="84"/>
                    <a:pt x="72" y="87"/>
                  </a:cubicBezTo>
                  <a:cubicBezTo>
                    <a:pt x="68" y="91"/>
                    <a:pt x="65" y="95"/>
                    <a:pt x="61" y="98"/>
                  </a:cubicBezTo>
                  <a:cubicBezTo>
                    <a:pt x="60" y="98"/>
                    <a:pt x="60" y="97"/>
                    <a:pt x="59" y="97"/>
                  </a:cubicBezTo>
                  <a:cubicBezTo>
                    <a:pt x="56" y="93"/>
                    <a:pt x="52" y="90"/>
                    <a:pt x="49" y="87"/>
                  </a:cubicBezTo>
                  <a:cubicBezTo>
                    <a:pt x="52" y="83"/>
                    <a:pt x="56" y="80"/>
                    <a:pt x="60" y="76"/>
                  </a:cubicBezTo>
                  <a:close/>
                  <a:moveTo>
                    <a:pt x="74" y="89"/>
                  </a:moveTo>
                  <a:cubicBezTo>
                    <a:pt x="78" y="93"/>
                    <a:pt x="81" y="96"/>
                    <a:pt x="85" y="99"/>
                  </a:cubicBezTo>
                  <a:cubicBezTo>
                    <a:pt x="81" y="102"/>
                    <a:pt x="77" y="106"/>
                    <a:pt x="73" y="109"/>
                  </a:cubicBezTo>
                  <a:cubicBezTo>
                    <a:pt x="70" y="106"/>
                    <a:pt x="66" y="103"/>
                    <a:pt x="63" y="100"/>
                  </a:cubicBezTo>
                  <a:cubicBezTo>
                    <a:pt x="67" y="96"/>
                    <a:pt x="70" y="93"/>
                    <a:pt x="74" y="89"/>
                  </a:cubicBezTo>
                  <a:close/>
                  <a:moveTo>
                    <a:pt x="77" y="87"/>
                  </a:moveTo>
                  <a:cubicBezTo>
                    <a:pt x="78" y="85"/>
                    <a:pt x="80" y="84"/>
                    <a:pt x="82" y="82"/>
                  </a:cubicBezTo>
                  <a:cubicBezTo>
                    <a:pt x="85" y="80"/>
                    <a:pt x="87" y="77"/>
                    <a:pt x="90" y="75"/>
                  </a:cubicBezTo>
                  <a:cubicBezTo>
                    <a:pt x="93" y="78"/>
                    <a:pt x="97" y="81"/>
                    <a:pt x="100" y="85"/>
                  </a:cubicBezTo>
                  <a:cubicBezTo>
                    <a:pt x="97" y="88"/>
                    <a:pt x="93" y="91"/>
                    <a:pt x="89" y="94"/>
                  </a:cubicBezTo>
                  <a:cubicBezTo>
                    <a:pt x="89" y="95"/>
                    <a:pt x="88" y="96"/>
                    <a:pt x="87" y="97"/>
                  </a:cubicBezTo>
                  <a:cubicBezTo>
                    <a:pt x="83" y="94"/>
                    <a:pt x="80" y="90"/>
                    <a:pt x="77" y="87"/>
                  </a:cubicBezTo>
                  <a:close/>
                  <a:moveTo>
                    <a:pt x="92" y="97"/>
                  </a:moveTo>
                  <a:cubicBezTo>
                    <a:pt x="95" y="93"/>
                    <a:pt x="99" y="90"/>
                    <a:pt x="102" y="87"/>
                  </a:cubicBezTo>
                  <a:cubicBezTo>
                    <a:pt x="107" y="91"/>
                    <a:pt x="111" y="95"/>
                    <a:pt x="116" y="99"/>
                  </a:cubicBezTo>
                  <a:cubicBezTo>
                    <a:pt x="111" y="103"/>
                    <a:pt x="107" y="107"/>
                    <a:pt x="102" y="111"/>
                  </a:cubicBezTo>
                  <a:cubicBezTo>
                    <a:pt x="98" y="107"/>
                    <a:pt x="94" y="103"/>
                    <a:pt x="89" y="99"/>
                  </a:cubicBezTo>
                  <a:cubicBezTo>
                    <a:pt x="90" y="98"/>
                    <a:pt x="91" y="97"/>
                    <a:pt x="92" y="97"/>
                  </a:cubicBezTo>
                  <a:close/>
                  <a:moveTo>
                    <a:pt x="104" y="85"/>
                  </a:moveTo>
                  <a:cubicBezTo>
                    <a:pt x="108" y="81"/>
                    <a:pt x="111" y="78"/>
                    <a:pt x="115" y="75"/>
                  </a:cubicBezTo>
                  <a:cubicBezTo>
                    <a:pt x="119" y="79"/>
                    <a:pt x="124" y="83"/>
                    <a:pt x="128" y="87"/>
                  </a:cubicBezTo>
                  <a:cubicBezTo>
                    <a:pt x="125" y="91"/>
                    <a:pt x="121" y="94"/>
                    <a:pt x="118" y="97"/>
                  </a:cubicBezTo>
                  <a:cubicBezTo>
                    <a:pt x="113" y="93"/>
                    <a:pt x="109" y="89"/>
                    <a:pt x="104" y="85"/>
                  </a:cubicBezTo>
                  <a:close/>
                  <a:moveTo>
                    <a:pt x="130" y="89"/>
                  </a:moveTo>
                  <a:cubicBezTo>
                    <a:pt x="134" y="93"/>
                    <a:pt x="138" y="96"/>
                    <a:pt x="142" y="100"/>
                  </a:cubicBezTo>
                  <a:cubicBezTo>
                    <a:pt x="138" y="103"/>
                    <a:pt x="135" y="106"/>
                    <a:pt x="131" y="110"/>
                  </a:cubicBezTo>
                  <a:cubicBezTo>
                    <a:pt x="127" y="106"/>
                    <a:pt x="124" y="103"/>
                    <a:pt x="120" y="99"/>
                  </a:cubicBezTo>
                  <a:cubicBezTo>
                    <a:pt x="123" y="96"/>
                    <a:pt x="127" y="93"/>
                    <a:pt x="130" y="89"/>
                  </a:cubicBezTo>
                  <a:close/>
                  <a:moveTo>
                    <a:pt x="132" y="87"/>
                  </a:moveTo>
                  <a:cubicBezTo>
                    <a:pt x="134" y="86"/>
                    <a:pt x="136" y="84"/>
                    <a:pt x="138" y="82"/>
                  </a:cubicBezTo>
                  <a:cubicBezTo>
                    <a:pt x="140" y="80"/>
                    <a:pt x="142" y="78"/>
                    <a:pt x="145" y="76"/>
                  </a:cubicBezTo>
                  <a:cubicBezTo>
                    <a:pt x="148" y="80"/>
                    <a:pt x="152" y="83"/>
                    <a:pt x="156" y="87"/>
                  </a:cubicBezTo>
                  <a:cubicBezTo>
                    <a:pt x="153" y="89"/>
                    <a:pt x="150" y="92"/>
                    <a:pt x="147" y="95"/>
                  </a:cubicBezTo>
                  <a:cubicBezTo>
                    <a:pt x="146" y="96"/>
                    <a:pt x="145" y="97"/>
                    <a:pt x="144" y="98"/>
                  </a:cubicBezTo>
                  <a:cubicBezTo>
                    <a:pt x="140" y="94"/>
                    <a:pt x="136" y="91"/>
                    <a:pt x="132" y="87"/>
                  </a:cubicBezTo>
                  <a:close/>
                  <a:moveTo>
                    <a:pt x="172" y="73"/>
                  </a:moveTo>
                  <a:cubicBezTo>
                    <a:pt x="167" y="77"/>
                    <a:pt x="163" y="81"/>
                    <a:pt x="158" y="85"/>
                  </a:cubicBezTo>
                  <a:cubicBezTo>
                    <a:pt x="154" y="81"/>
                    <a:pt x="151" y="78"/>
                    <a:pt x="147" y="74"/>
                  </a:cubicBezTo>
                  <a:cubicBezTo>
                    <a:pt x="151" y="70"/>
                    <a:pt x="156" y="66"/>
                    <a:pt x="160" y="62"/>
                  </a:cubicBezTo>
                  <a:cubicBezTo>
                    <a:pt x="164" y="65"/>
                    <a:pt x="168" y="69"/>
                    <a:pt x="172" y="73"/>
                  </a:cubicBezTo>
                  <a:close/>
                  <a:moveTo>
                    <a:pt x="172" y="46"/>
                  </a:moveTo>
                  <a:cubicBezTo>
                    <a:pt x="168" y="50"/>
                    <a:pt x="164" y="54"/>
                    <a:pt x="160" y="58"/>
                  </a:cubicBezTo>
                  <a:cubicBezTo>
                    <a:pt x="158" y="56"/>
                    <a:pt x="157" y="55"/>
                    <a:pt x="155" y="53"/>
                  </a:cubicBezTo>
                  <a:cubicBezTo>
                    <a:pt x="152" y="51"/>
                    <a:pt x="150" y="48"/>
                    <a:pt x="147" y="45"/>
                  </a:cubicBezTo>
                  <a:cubicBezTo>
                    <a:pt x="151" y="41"/>
                    <a:pt x="155" y="38"/>
                    <a:pt x="159" y="34"/>
                  </a:cubicBezTo>
                  <a:cubicBezTo>
                    <a:pt x="163" y="38"/>
                    <a:pt x="168" y="42"/>
                    <a:pt x="172" y="46"/>
                  </a:cubicBezTo>
                  <a:close/>
                  <a:moveTo>
                    <a:pt x="160" y="10"/>
                  </a:moveTo>
                  <a:cubicBezTo>
                    <a:pt x="164" y="13"/>
                    <a:pt x="167" y="16"/>
                    <a:pt x="171" y="20"/>
                  </a:cubicBezTo>
                  <a:cubicBezTo>
                    <a:pt x="167" y="23"/>
                    <a:pt x="163" y="27"/>
                    <a:pt x="159" y="30"/>
                  </a:cubicBezTo>
                  <a:cubicBezTo>
                    <a:pt x="156" y="27"/>
                    <a:pt x="152" y="24"/>
                    <a:pt x="149" y="21"/>
                  </a:cubicBezTo>
                  <a:cubicBezTo>
                    <a:pt x="152" y="17"/>
                    <a:pt x="156" y="13"/>
                    <a:pt x="160" y="10"/>
                  </a:cubicBezTo>
                  <a:close/>
                  <a:moveTo>
                    <a:pt x="146" y="23"/>
                  </a:moveTo>
                  <a:cubicBezTo>
                    <a:pt x="150" y="26"/>
                    <a:pt x="153" y="29"/>
                    <a:pt x="157" y="32"/>
                  </a:cubicBezTo>
                  <a:cubicBezTo>
                    <a:pt x="153" y="36"/>
                    <a:pt x="149" y="40"/>
                    <a:pt x="145" y="43"/>
                  </a:cubicBezTo>
                  <a:cubicBezTo>
                    <a:pt x="141" y="40"/>
                    <a:pt x="138" y="37"/>
                    <a:pt x="134" y="34"/>
                  </a:cubicBezTo>
                  <a:cubicBezTo>
                    <a:pt x="138" y="30"/>
                    <a:pt x="142" y="26"/>
                    <a:pt x="146" y="23"/>
                  </a:cubicBezTo>
                  <a:close/>
                  <a:moveTo>
                    <a:pt x="132" y="9"/>
                  </a:moveTo>
                  <a:cubicBezTo>
                    <a:pt x="136" y="13"/>
                    <a:pt x="140" y="17"/>
                    <a:pt x="144" y="20"/>
                  </a:cubicBezTo>
                  <a:cubicBezTo>
                    <a:pt x="144" y="20"/>
                    <a:pt x="144" y="20"/>
                    <a:pt x="144" y="21"/>
                  </a:cubicBezTo>
                  <a:cubicBezTo>
                    <a:pt x="140" y="24"/>
                    <a:pt x="136" y="28"/>
                    <a:pt x="132" y="32"/>
                  </a:cubicBezTo>
                  <a:cubicBezTo>
                    <a:pt x="130" y="30"/>
                    <a:pt x="129" y="29"/>
                    <a:pt x="127" y="27"/>
                  </a:cubicBezTo>
                  <a:cubicBezTo>
                    <a:pt x="125" y="25"/>
                    <a:pt x="122" y="23"/>
                    <a:pt x="120" y="21"/>
                  </a:cubicBezTo>
                  <a:cubicBezTo>
                    <a:pt x="124" y="17"/>
                    <a:pt x="128" y="13"/>
                    <a:pt x="132" y="9"/>
                  </a:cubicBezTo>
                  <a:close/>
                  <a:moveTo>
                    <a:pt x="118" y="23"/>
                  </a:moveTo>
                  <a:cubicBezTo>
                    <a:pt x="120" y="25"/>
                    <a:pt x="123" y="27"/>
                    <a:pt x="125" y="29"/>
                  </a:cubicBezTo>
                  <a:cubicBezTo>
                    <a:pt x="127" y="31"/>
                    <a:pt x="128" y="32"/>
                    <a:pt x="130" y="34"/>
                  </a:cubicBezTo>
                  <a:cubicBezTo>
                    <a:pt x="125" y="38"/>
                    <a:pt x="121" y="42"/>
                    <a:pt x="117" y="46"/>
                  </a:cubicBezTo>
                  <a:cubicBezTo>
                    <a:pt x="113" y="42"/>
                    <a:pt x="109" y="39"/>
                    <a:pt x="104" y="35"/>
                  </a:cubicBezTo>
                  <a:cubicBezTo>
                    <a:pt x="109" y="31"/>
                    <a:pt x="113" y="27"/>
                    <a:pt x="118" y="23"/>
                  </a:cubicBezTo>
                  <a:close/>
                  <a:moveTo>
                    <a:pt x="102" y="8"/>
                  </a:moveTo>
                  <a:cubicBezTo>
                    <a:pt x="107" y="12"/>
                    <a:pt x="111" y="16"/>
                    <a:pt x="116" y="21"/>
                  </a:cubicBezTo>
                  <a:cubicBezTo>
                    <a:pt x="111" y="25"/>
                    <a:pt x="107" y="29"/>
                    <a:pt x="102" y="33"/>
                  </a:cubicBezTo>
                  <a:cubicBezTo>
                    <a:pt x="98" y="29"/>
                    <a:pt x="93" y="25"/>
                    <a:pt x="89" y="21"/>
                  </a:cubicBezTo>
                  <a:cubicBezTo>
                    <a:pt x="93" y="17"/>
                    <a:pt x="98" y="12"/>
                    <a:pt x="102" y="8"/>
                  </a:cubicBezTo>
                  <a:close/>
                  <a:moveTo>
                    <a:pt x="100" y="35"/>
                  </a:moveTo>
                  <a:cubicBezTo>
                    <a:pt x="98" y="37"/>
                    <a:pt x="96" y="39"/>
                    <a:pt x="94" y="41"/>
                  </a:cubicBezTo>
                  <a:cubicBezTo>
                    <a:pt x="92" y="42"/>
                    <a:pt x="90" y="44"/>
                    <a:pt x="88" y="46"/>
                  </a:cubicBezTo>
                  <a:cubicBezTo>
                    <a:pt x="83" y="42"/>
                    <a:pt x="79" y="38"/>
                    <a:pt x="75" y="34"/>
                  </a:cubicBezTo>
                  <a:cubicBezTo>
                    <a:pt x="79" y="30"/>
                    <a:pt x="83" y="26"/>
                    <a:pt x="87" y="23"/>
                  </a:cubicBezTo>
                  <a:cubicBezTo>
                    <a:pt x="91" y="27"/>
                    <a:pt x="96" y="31"/>
                    <a:pt x="100" y="35"/>
                  </a:cubicBezTo>
                  <a:close/>
                  <a:moveTo>
                    <a:pt x="65" y="16"/>
                  </a:moveTo>
                  <a:cubicBezTo>
                    <a:pt x="67" y="14"/>
                    <a:pt x="70" y="12"/>
                    <a:pt x="72" y="9"/>
                  </a:cubicBezTo>
                  <a:cubicBezTo>
                    <a:pt x="76" y="13"/>
                    <a:pt x="80" y="17"/>
                    <a:pt x="85" y="21"/>
                  </a:cubicBezTo>
                  <a:cubicBezTo>
                    <a:pt x="80" y="24"/>
                    <a:pt x="76" y="28"/>
                    <a:pt x="72" y="32"/>
                  </a:cubicBezTo>
                  <a:cubicBezTo>
                    <a:pt x="68" y="28"/>
                    <a:pt x="64" y="24"/>
                    <a:pt x="60" y="21"/>
                  </a:cubicBezTo>
                  <a:cubicBezTo>
                    <a:pt x="62" y="19"/>
                    <a:pt x="63" y="18"/>
                    <a:pt x="65" y="16"/>
                  </a:cubicBezTo>
                  <a:close/>
                  <a:moveTo>
                    <a:pt x="58" y="23"/>
                  </a:moveTo>
                  <a:cubicBezTo>
                    <a:pt x="62" y="26"/>
                    <a:pt x="66" y="30"/>
                    <a:pt x="70" y="34"/>
                  </a:cubicBezTo>
                  <a:cubicBezTo>
                    <a:pt x="67" y="37"/>
                    <a:pt x="63" y="40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56" y="39"/>
                    <a:pt x="52" y="36"/>
                    <a:pt x="48" y="32"/>
                  </a:cubicBezTo>
                  <a:cubicBezTo>
                    <a:pt x="51" y="29"/>
                    <a:pt x="55" y="26"/>
                    <a:pt x="58" y="23"/>
                  </a:cubicBezTo>
                  <a:close/>
                  <a:moveTo>
                    <a:pt x="45" y="10"/>
                  </a:moveTo>
                  <a:cubicBezTo>
                    <a:pt x="45" y="10"/>
                    <a:pt x="46" y="11"/>
                    <a:pt x="46" y="11"/>
                  </a:cubicBezTo>
                  <a:cubicBezTo>
                    <a:pt x="49" y="14"/>
                    <a:pt x="53" y="17"/>
                    <a:pt x="56" y="21"/>
                  </a:cubicBezTo>
                  <a:cubicBezTo>
                    <a:pt x="53" y="24"/>
                    <a:pt x="49" y="27"/>
                    <a:pt x="46" y="30"/>
                  </a:cubicBezTo>
                  <a:cubicBezTo>
                    <a:pt x="42" y="26"/>
                    <a:pt x="38" y="23"/>
                    <a:pt x="34" y="19"/>
                  </a:cubicBezTo>
                  <a:cubicBezTo>
                    <a:pt x="38" y="16"/>
                    <a:pt x="41" y="13"/>
                    <a:pt x="45" y="10"/>
                  </a:cubicBezTo>
                  <a:close/>
                  <a:moveTo>
                    <a:pt x="32" y="21"/>
                  </a:moveTo>
                  <a:cubicBezTo>
                    <a:pt x="36" y="25"/>
                    <a:pt x="39" y="29"/>
                    <a:pt x="43" y="32"/>
                  </a:cubicBezTo>
                  <a:cubicBezTo>
                    <a:pt x="40" y="35"/>
                    <a:pt x="37" y="38"/>
                    <a:pt x="33" y="41"/>
                  </a:cubicBezTo>
                  <a:cubicBezTo>
                    <a:pt x="32" y="42"/>
                    <a:pt x="31" y="43"/>
                    <a:pt x="30" y="44"/>
                  </a:cubicBezTo>
                  <a:cubicBezTo>
                    <a:pt x="26" y="41"/>
                    <a:pt x="22" y="37"/>
                    <a:pt x="18" y="34"/>
                  </a:cubicBezTo>
                  <a:cubicBezTo>
                    <a:pt x="21" y="32"/>
                    <a:pt x="23" y="30"/>
                    <a:pt x="25" y="28"/>
                  </a:cubicBezTo>
                  <a:cubicBezTo>
                    <a:pt x="27" y="26"/>
                    <a:pt x="30" y="24"/>
                    <a:pt x="32" y="21"/>
                  </a:cubicBezTo>
                  <a:close/>
                  <a:moveTo>
                    <a:pt x="3" y="20"/>
                  </a:moveTo>
                  <a:cubicBezTo>
                    <a:pt x="4" y="18"/>
                    <a:pt x="6" y="17"/>
                    <a:pt x="7" y="16"/>
                  </a:cubicBezTo>
                  <a:cubicBezTo>
                    <a:pt x="10" y="13"/>
                    <a:pt x="13" y="10"/>
                    <a:pt x="16" y="7"/>
                  </a:cubicBezTo>
                  <a:cubicBezTo>
                    <a:pt x="21" y="11"/>
                    <a:pt x="25" y="15"/>
                    <a:pt x="29" y="19"/>
                  </a:cubicBezTo>
                  <a:cubicBezTo>
                    <a:pt x="29" y="19"/>
                    <a:pt x="30" y="19"/>
                    <a:pt x="30" y="19"/>
                  </a:cubicBezTo>
                  <a:cubicBezTo>
                    <a:pt x="25" y="24"/>
                    <a:pt x="21" y="28"/>
                    <a:pt x="16" y="32"/>
                  </a:cubicBezTo>
                  <a:cubicBezTo>
                    <a:pt x="12" y="28"/>
                    <a:pt x="7" y="24"/>
                    <a:pt x="3" y="20"/>
                  </a:cubicBezTo>
                  <a:close/>
                  <a:moveTo>
                    <a:pt x="5" y="46"/>
                  </a:moveTo>
                  <a:cubicBezTo>
                    <a:pt x="9" y="43"/>
                    <a:pt x="13" y="39"/>
                    <a:pt x="17" y="36"/>
                  </a:cubicBezTo>
                  <a:cubicBezTo>
                    <a:pt x="17" y="36"/>
                    <a:pt x="18" y="36"/>
                    <a:pt x="18" y="37"/>
                  </a:cubicBezTo>
                  <a:cubicBezTo>
                    <a:pt x="21" y="40"/>
                    <a:pt x="25" y="43"/>
                    <a:pt x="28" y="46"/>
                  </a:cubicBezTo>
                  <a:cubicBezTo>
                    <a:pt x="24" y="50"/>
                    <a:pt x="20" y="53"/>
                    <a:pt x="16" y="57"/>
                  </a:cubicBezTo>
                  <a:cubicBezTo>
                    <a:pt x="13" y="53"/>
                    <a:pt x="9" y="50"/>
                    <a:pt x="5" y="46"/>
                  </a:cubicBezTo>
                  <a:close/>
                  <a:moveTo>
                    <a:pt x="17" y="84"/>
                  </a:moveTo>
                  <a:cubicBezTo>
                    <a:pt x="12" y="80"/>
                    <a:pt x="8" y="76"/>
                    <a:pt x="4" y="73"/>
                  </a:cubicBezTo>
                  <a:cubicBezTo>
                    <a:pt x="5" y="72"/>
                    <a:pt x="6" y="70"/>
                    <a:pt x="7" y="69"/>
                  </a:cubicBezTo>
                  <a:cubicBezTo>
                    <a:pt x="10" y="67"/>
                    <a:pt x="13" y="64"/>
                    <a:pt x="16" y="61"/>
                  </a:cubicBezTo>
                  <a:cubicBezTo>
                    <a:pt x="20" y="65"/>
                    <a:pt x="24" y="68"/>
                    <a:pt x="28" y="72"/>
                  </a:cubicBezTo>
                  <a:cubicBezTo>
                    <a:pt x="28" y="72"/>
                    <a:pt x="29" y="72"/>
                    <a:pt x="29" y="73"/>
                  </a:cubicBezTo>
                  <a:cubicBezTo>
                    <a:pt x="25" y="76"/>
                    <a:pt x="21" y="80"/>
                    <a:pt x="17" y="83"/>
                  </a:cubicBezTo>
                  <a:cubicBezTo>
                    <a:pt x="17" y="84"/>
                    <a:pt x="17" y="84"/>
                    <a:pt x="17" y="84"/>
                  </a:cubicBezTo>
                  <a:close/>
                  <a:moveTo>
                    <a:pt x="18" y="86"/>
                  </a:moveTo>
                  <a:cubicBezTo>
                    <a:pt x="19" y="85"/>
                    <a:pt x="19" y="85"/>
                    <a:pt x="19" y="85"/>
                  </a:cubicBezTo>
                  <a:cubicBezTo>
                    <a:pt x="23" y="81"/>
                    <a:pt x="27" y="78"/>
                    <a:pt x="31" y="74"/>
                  </a:cubicBezTo>
                  <a:cubicBezTo>
                    <a:pt x="35" y="79"/>
                    <a:pt x="40" y="83"/>
                    <a:pt x="44" y="87"/>
                  </a:cubicBezTo>
                  <a:cubicBezTo>
                    <a:pt x="42" y="88"/>
                    <a:pt x="41" y="90"/>
                    <a:pt x="39" y="92"/>
                  </a:cubicBezTo>
                  <a:cubicBezTo>
                    <a:pt x="37" y="94"/>
                    <a:pt x="34" y="96"/>
                    <a:pt x="32" y="98"/>
                  </a:cubicBezTo>
                  <a:cubicBezTo>
                    <a:pt x="27" y="94"/>
                    <a:pt x="23" y="90"/>
                    <a:pt x="18" y="86"/>
                  </a:cubicBezTo>
                  <a:close/>
                  <a:moveTo>
                    <a:pt x="31" y="126"/>
                  </a:moveTo>
                  <a:cubicBezTo>
                    <a:pt x="31" y="126"/>
                    <a:pt x="31" y="126"/>
                    <a:pt x="31" y="126"/>
                  </a:cubicBezTo>
                  <a:cubicBezTo>
                    <a:pt x="27" y="122"/>
                    <a:pt x="23" y="118"/>
                    <a:pt x="19" y="114"/>
                  </a:cubicBezTo>
                  <a:cubicBezTo>
                    <a:pt x="23" y="110"/>
                    <a:pt x="27" y="106"/>
                    <a:pt x="32" y="102"/>
                  </a:cubicBezTo>
                  <a:cubicBezTo>
                    <a:pt x="34" y="104"/>
                    <a:pt x="36" y="106"/>
                    <a:pt x="38" y="108"/>
                  </a:cubicBezTo>
                  <a:cubicBezTo>
                    <a:pt x="40" y="110"/>
                    <a:pt x="42" y="112"/>
                    <a:pt x="44" y="113"/>
                  </a:cubicBezTo>
                  <a:cubicBezTo>
                    <a:pt x="40" y="118"/>
                    <a:pt x="35" y="122"/>
                    <a:pt x="31" y="126"/>
                  </a:cubicBezTo>
                  <a:close/>
                  <a:moveTo>
                    <a:pt x="40" y="106"/>
                  </a:moveTo>
                  <a:cubicBezTo>
                    <a:pt x="38" y="104"/>
                    <a:pt x="36" y="102"/>
                    <a:pt x="34" y="100"/>
                  </a:cubicBezTo>
                  <a:cubicBezTo>
                    <a:pt x="36" y="98"/>
                    <a:pt x="39" y="96"/>
                    <a:pt x="41" y="94"/>
                  </a:cubicBezTo>
                  <a:cubicBezTo>
                    <a:pt x="43" y="92"/>
                    <a:pt x="45" y="90"/>
                    <a:pt x="46" y="89"/>
                  </a:cubicBezTo>
                  <a:cubicBezTo>
                    <a:pt x="50" y="92"/>
                    <a:pt x="53" y="95"/>
                    <a:pt x="57" y="99"/>
                  </a:cubicBezTo>
                  <a:cubicBezTo>
                    <a:pt x="58" y="99"/>
                    <a:pt x="58" y="100"/>
                    <a:pt x="59" y="100"/>
                  </a:cubicBezTo>
                  <a:cubicBezTo>
                    <a:pt x="54" y="104"/>
                    <a:pt x="50" y="108"/>
                    <a:pt x="46" y="111"/>
                  </a:cubicBezTo>
                  <a:cubicBezTo>
                    <a:pt x="44" y="110"/>
                    <a:pt x="42" y="108"/>
                    <a:pt x="40" y="106"/>
                  </a:cubicBezTo>
                  <a:close/>
                  <a:moveTo>
                    <a:pt x="59" y="123"/>
                  </a:moveTo>
                  <a:cubicBezTo>
                    <a:pt x="55" y="119"/>
                    <a:pt x="52" y="116"/>
                    <a:pt x="48" y="113"/>
                  </a:cubicBezTo>
                  <a:cubicBezTo>
                    <a:pt x="51" y="111"/>
                    <a:pt x="53" y="109"/>
                    <a:pt x="55" y="107"/>
                  </a:cubicBezTo>
                  <a:cubicBezTo>
                    <a:pt x="57" y="105"/>
                    <a:pt x="59" y="104"/>
                    <a:pt x="61" y="102"/>
                  </a:cubicBezTo>
                  <a:cubicBezTo>
                    <a:pt x="64" y="105"/>
                    <a:pt x="67" y="108"/>
                    <a:pt x="71" y="111"/>
                  </a:cubicBezTo>
                  <a:cubicBezTo>
                    <a:pt x="68" y="114"/>
                    <a:pt x="64" y="117"/>
                    <a:pt x="61" y="120"/>
                  </a:cubicBezTo>
                  <a:cubicBezTo>
                    <a:pt x="60" y="121"/>
                    <a:pt x="59" y="122"/>
                    <a:pt x="59" y="123"/>
                  </a:cubicBezTo>
                  <a:close/>
                  <a:moveTo>
                    <a:pt x="74" y="137"/>
                  </a:moveTo>
                  <a:cubicBezTo>
                    <a:pt x="72" y="135"/>
                    <a:pt x="70" y="133"/>
                    <a:pt x="68" y="132"/>
                  </a:cubicBezTo>
                  <a:cubicBezTo>
                    <a:pt x="66" y="129"/>
                    <a:pt x="63" y="127"/>
                    <a:pt x="61" y="125"/>
                  </a:cubicBezTo>
                  <a:cubicBezTo>
                    <a:pt x="62" y="124"/>
                    <a:pt x="63" y="123"/>
                    <a:pt x="63" y="123"/>
                  </a:cubicBezTo>
                  <a:cubicBezTo>
                    <a:pt x="67" y="120"/>
                    <a:pt x="70" y="117"/>
                    <a:pt x="73" y="114"/>
                  </a:cubicBezTo>
                  <a:cubicBezTo>
                    <a:pt x="78" y="118"/>
                    <a:pt x="82" y="122"/>
                    <a:pt x="87" y="126"/>
                  </a:cubicBezTo>
                  <a:cubicBezTo>
                    <a:pt x="82" y="130"/>
                    <a:pt x="78" y="133"/>
                    <a:pt x="74" y="137"/>
                  </a:cubicBezTo>
                  <a:close/>
                  <a:moveTo>
                    <a:pt x="75" y="112"/>
                  </a:moveTo>
                  <a:cubicBezTo>
                    <a:pt x="79" y="108"/>
                    <a:pt x="83" y="105"/>
                    <a:pt x="87" y="101"/>
                  </a:cubicBezTo>
                  <a:cubicBezTo>
                    <a:pt x="91" y="105"/>
                    <a:pt x="96" y="109"/>
                    <a:pt x="100" y="113"/>
                  </a:cubicBezTo>
                  <a:cubicBezTo>
                    <a:pt x="96" y="117"/>
                    <a:pt x="92" y="120"/>
                    <a:pt x="89" y="124"/>
                  </a:cubicBezTo>
                  <a:cubicBezTo>
                    <a:pt x="84" y="120"/>
                    <a:pt x="80" y="116"/>
                    <a:pt x="75" y="112"/>
                  </a:cubicBezTo>
                  <a:close/>
                  <a:moveTo>
                    <a:pt x="102" y="137"/>
                  </a:moveTo>
                  <a:cubicBezTo>
                    <a:pt x="98" y="133"/>
                    <a:pt x="94" y="129"/>
                    <a:pt x="91" y="126"/>
                  </a:cubicBezTo>
                  <a:cubicBezTo>
                    <a:pt x="94" y="122"/>
                    <a:pt x="98" y="119"/>
                    <a:pt x="102" y="115"/>
                  </a:cubicBezTo>
                  <a:cubicBezTo>
                    <a:pt x="106" y="119"/>
                    <a:pt x="110" y="122"/>
                    <a:pt x="114" y="126"/>
                  </a:cubicBezTo>
                  <a:cubicBezTo>
                    <a:pt x="110" y="129"/>
                    <a:pt x="106" y="133"/>
                    <a:pt x="102" y="137"/>
                  </a:cubicBezTo>
                  <a:close/>
                  <a:moveTo>
                    <a:pt x="116" y="124"/>
                  </a:moveTo>
                  <a:cubicBezTo>
                    <a:pt x="112" y="120"/>
                    <a:pt x="108" y="117"/>
                    <a:pt x="104" y="113"/>
                  </a:cubicBezTo>
                  <a:cubicBezTo>
                    <a:pt x="106" y="111"/>
                    <a:pt x="108" y="110"/>
                    <a:pt x="110" y="108"/>
                  </a:cubicBezTo>
                  <a:cubicBezTo>
                    <a:pt x="113" y="106"/>
                    <a:pt x="115" y="103"/>
                    <a:pt x="118" y="101"/>
                  </a:cubicBezTo>
                  <a:cubicBezTo>
                    <a:pt x="122" y="104"/>
                    <a:pt x="126" y="108"/>
                    <a:pt x="129" y="111"/>
                  </a:cubicBezTo>
                  <a:cubicBezTo>
                    <a:pt x="126" y="115"/>
                    <a:pt x="122" y="118"/>
                    <a:pt x="118" y="122"/>
                  </a:cubicBezTo>
                  <a:cubicBezTo>
                    <a:pt x="117" y="122"/>
                    <a:pt x="117" y="123"/>
                    <a:pt x="116" y="124"/>
                  </a:cubicBezTo>
                  <a:close/>
                  <a:moveTo>
                    <a:pt x="131" y="137"/>
                  </a:moveTo>
                  <a:cubicBezTo>
                    <a:pt x="130" y="137"/>
                    <a:pt x="130" y="137"/>
                    <a:pt x="130" y="137"/>
                  </a:cubicBezTo>
                  <a:cubicBezTo>
                    <a:pt x="126" y="133"/>
                    <a:pt x="122" y="130"/>
                    <a:pt x="118" y="126"/>
                  </a:cubicBezTo>
                  <a:cubicBezTo>
                    <a:pt x="119" y="125"/>
                    <a:pt x="120" y="125"/>
                    <a:pt x="120" y="124"/>
                  </a:cubicBezTo>
                  <a:cubicBezTo>
                    <a:pt x="124" y="120"/>
                    <a:pt x="128" y="117"/>
                    <a:pt x="132" y="113"/>
                  </a:cubicBezTo>
                  <a:cubicBezTo>
                    <a:pt x="136" y="117"/>
                    <a:pt x="140" y="121"/>
                    <a:pt x="144" y="125"/>
                  </a:cubicBezTo>
                  <a:cubicBezTo>
                    <a:pt x="139" y="129"/>
                    <a:pt x="135" y="133"/>
                    <a:pt x="131" y="137"/>
                  </a:cubicBezTo>
                  <a:close/>
                  <a:moveTo>
                    <a:pt x="133" y="112"/>
                  </a:moveTo>
                  <a:cubicBezTo>
                    <a:pt x="137" y="108"/>
                    <a:pt x="140" y="105"/>
                    <a:pt x="144" y="102"/>
                  </a:cubicBezTo>
                  <a:cubicBezTo>
                    <a:pt x="148" y="106"/>
                    <a:pt x="152" y="110"/>
                    <a:pt x="156" y="113"/>
                  </a:cubicBezTo>
                  <a:cubicBezTo>
                    <a:pt x="153" y="117"/>
                    <a:pt x="149" y="120"/>
                    <a:pt x="146" y="123"/>
                  </a:cubicBezTo>
                  <a:cubicBezTo>
                    <a:pt x="142" y="119"/>
                    <a:pt x="138" y="116"/>
                    <a:pt x="133" y="112"/>
                  </a:cubicBez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951"/>
            <p:cNvSpPr/>
            <p:nvPr/>
          </p:nvSpPr>
          <p:spPr bwMode="auto">
            <a:xfrm>
              <a:off x="1956573" y="3131195"/>
              <a:ext cx="90269" cy="146687"/>
            </a:xfrm>
            <a:custGeom>
              <a:avLst/>
              <a:gdLst>
                <a:gd name="T0" fmla="*/ 28 w 34"/>
                <a:gd name="T1" fmla="*/ 25 h 55"/>
                <a:gd name="T2" fmla="*/ 28 w 34"/>
                <a:gd name="T3" fmla="*/ 25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5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1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7"/>
                    <a:pt x="7" y="55"/>
                    <a:pt x="17" y="55"/>
                  </a:cubicBezTo>
                  <a:cubicBezTo>
                    <a:pt x="26" y="55"/>
                    <a:pt x="34" y="47"/>
                    <a:pt x="34" y="38"/>
                  </a:cubicBezTo>
                  <a:cubicBezTo>
                    <a:pt x="34" y="33"/>
                    <a:pt x="32" y="28"/>
                    <a:pt x="28" y="25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952"/>
            <p:cNvSpPr/>
            <p:nvPr/>
          </p:nvSpPr>
          <p:spPr bwMode="auto">
            <a:xfrm>
              <a:off x="1732030" y="3135709"/>
              <a:ext cx="93653" cy="147815"/>
            </a:xfrm>
            <a:custGeom>
              <a:avLst/>
              <a:gdLst>
                <a:gd name="T0" fmla="*/ 29 w 35"/>
                <a:gd name="T1" fmla="*/ 26 h 55"/>
                <a:gd name="T2" fmla="*/ 29 w 35"/>
                <a:gd name="T3" fmla="*/ 25 h 55"/>
                <a:gd name="T4" fmla="*/ 18 w 35"/>
                <a:gd name="T5" fmla="*/ 0 h 55"/>
                <a:gd name="T6" fmla="*/ 7 w 35"/>
                <a:gd name="T7" fmla="*/ 25 h 55"/>
                <a:gd name="T8" fmla="*/ 7 w 35"/>
                <a:gd name="T9" fmla="*/ 25 h 55"/>
                <a:gd name="T10" fmla="*/ 0 w 35"/>
                <a:gd name="T11" fmla="*/ 38 h 55"/>
                <a:gd name="T12" fmla="*/ 18 w 35"/>
                <a:gd name="T13" fmla="*/ 55 h 55"/>
                <a:gd name="T14" fmla="*/ 35 w 35"/>
                <a:gd name="T15" fmla="*/ 38 h 55"/>
                <a:gd name="T16" fmla="*/ 29 w 35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5">
                  <a:moveTo>
                    <a:pt x="29" y="26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20" y="17"/>
                    <a:pt x="18" y="0"/>
                    <a:pt x="18" y="0"/>
                  </a:cubicBezTo>
                  <a:cubicBezTo>
                    <a:pt x="18" y="12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28"/>
                    <a:pt x="0" y="33"/>
                    <a:pt x="0" y="38"/>
                  </a:cubicBezTo>
                  <a:cubicBezTo>
                    <a:pt x="0" y="48"/>
                    <a:pt x="8" y="55"/>
                    <a:pt x="18" y="55"/>
                  </a:cubicBezTo>
                  <a:cubicBezTo>
                    <a:pt x="27" y="55"/>
                    <a:pt x="35" y="48"/>
                    <a:pt x="35" y="38"/>
                  </a:cubicBezTo>
                  <a:cubicBezTo>
                    <a:pt x="35" y="33"/>
                    <a:pt x="32" y="29"/>
                    <a:pt x="29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953"/>
            <p:cNvSpPr/>
            <p:nvPr/>
          </p:nvSpPr>
          <p:spPr bwMode="auto">
            <a:xfrm>
              <a:off x="2185630" y="3127810"/>
              <a:ext cx="91397" cy="147815"/>
            </a:xfrm>
            <a:custGeom>
              <a:avLst/>
              <a:gdLst>
                <a:gd name="T0" fmla="*/ 28 w 34"/>
                <a:gd name="T1" fmla="*/ 26 h 55"/>
                <a:gd name="T2" fmla="*/ 28 w 34"/>
                <a:gd name="T3" fmla="*/ 26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6"/>
                  </a:moveTo>
                  <a:cubicBezTo>
                    <a:pt x="28" y="26"/>
                    <a:pt x="28" y="26"/>
                    <a:pt x="28" y="26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2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8"/>
                    <a:pt x="7" y="55"/>
                    <a:pt x="17" y="55"/>
                  </a:cubicBezTo>
                  <a:cubicBezTo>
                    <a:pt x="26" y="55"/>
                    <a:pt x="34" y="48"/>
                    <a:pt x="34" y="38"/>
                  </a:cubicBezTo>
                  <a:cubicBezTo>
                    <a:pt x="34" y="33"/>
                    <a:pt x="32" y="29"/>
                    <a:pt x="28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954"/>
            <p:cNvSpPr/>
            <p:nvPr/>
          </p:nvSpPr>
          <p:spPr bwMode="auto">
            <a:xfrm>
              <a:off x="1772651" y="3135709"/>
              <a:ext cx="467140" cy="101552"/>
            </a:xfrm>
            <a:custGeom>
              <a:avLst/>
              <a:gdLst>
                <a:gd name="T0" fmla="*/ 173 w 175"/>
                <a:gd name="T1" fmla="*/ 0 h 38"/>
                <a:gd name="T2" fmla="*/ 143 w 175"/>
                <a:gd name="T3" fmla="*/ 22 h 38"/>
                <a:gd name="T4" fmla="*/ 88 w 175"/>
                <a:gd name="T5" fmla="*/ 4 h 38"/>
                <a:gd name="T6" fmla="*/ 87 w 175"/>
                <a:gd name="T7" fmla="*/ 5 h 38"/>
                <a:gd name="T8" fmla="*/ 86 w 175"/>
                <a:gd name="T9" fmla="*/ 4 h 38"/>
                <a:gd name="T10" fmla="*/ 2 w 175"/>
                <a:gd name="T11" fmla="*/ 3 h 38"/>
                <a:gd name="T12" fmla="*/ 0 w 175"/>
                <a:gd name="T13" fmla="*/ 5 h 38"/>
                <a:gd name="T14" fmla="*/ 40 w 175"/>
                <a:gd name="T15" fmla="*/ 26 h 38"/>
                <a:gd name="T16" fmla="*/ 87 w 175"/>
                <a:gd name="T17" fmla="*/ 7 h 38"/>
                <a:gd name="T18" fmla="*/ 132 w 175"/>
                <a:gd name="T19" fmla="*/ 26 h 38"/>
                <a:gd name="T20" fmla="*/ 143 w 175"/>
                <a:gd name="T21" fmla="*/ 25 h 38"/>
                <a:gd name="T22" fmla="*/ 175 w 175"/>
                <a:gd name="T23" fmla="*/ 1 h 38"/>
                <a:gd name="T24" fmla="*/ 173 w 175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8">
                  <a:moveTo>
                    <a:pt x="173" y="0"/>
                  </a:moveTo>
                  <a:cubicBezTo>
                    <a:pt x="168" y="11"/>
                    <a:pt x="157" y="19"/>
                    <a:pt x="143" y="22"/>
                  </a:cubicBezTo>
                  <a:cubicBezTo>
                    <a:pt x="123" y="26"/>
                    <a:pt x="102" y="19"/>
                    <a:pt x="88" y="4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41" y="38"/>
                    <a:pt x="17" y="20"/>
                    <a:pt x="2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3" y="19"/>
                    <a:pt x="26" y="26"/>
                    <a:pt x="40" y="26"/>
                  </a:cubicBezTo>
                  <a:cubicBezTo>
                    <a:pt x="54" y="26"/>
                    <a:pt x="70" y="20"/>
                    <a:pt x="87" y="7"/>
                  </a:cubicBezTo>
                  <a:cubicBezTo>
                    <a:pt x="99" y="19"/>
                    <a:pt x="115" y="26"/>
                    <a:pt x="132" y="26"/>
                  </a:cubicBezTo>
                  <a:cubicBezTo>
                    <a:pt x="136" y="26"/>
                    <a:pt x="139" y="25"/>
                    <a:pt x="143" y="25"/>
                  </a:cubicBezTo>
                  <a:cubicBezTo>
                    <a:pt x="158" y="22"/>
                    <a:pt x="170" y="13"/>
                    <a:pt x="175" y="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Rectangle 3955"/>
            <p:cNvSpPr>
              <a:spLocks noChangeArrowheads="1"/>
            </p:cNvSpPr>
            <p:nvPr/>
          </p:nvSpPr>
          <p:spPr bwMode="auto">
            <a:xfrm>
              <a:off x="1767009" y="3125553"/>
              <a:ext cx="488579" cy="27081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" name="文本框 4351"/>
          <p:cNvSpPr txBox="1">
            <a:spLocks noChangeArrowheads="1"/>
          </p:cNvSpPr>
          <p:nvPr/>
        </p:nvSpPr>
        <p:spPr bwMode="auto">
          <a:xfrm>
            <a:off x="5397500" y="1509713"/>
            <a:ext cx="6408738" cy="315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19900" dirty="0" smtClean="0">
                <a:solidFill>
                  <a:srgbClr val="FFFFFF"/>
                </a:solidFill>
              </a:rPr>
              <a:t>2017</a:t>
            </a:r>
            <a:endParaRPr lang="zh-CN" altLang="en-US" sz="19900" dirty="0">
              <a:solidFill>
                <a:srgbClr val="FFFFFF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613666" y="3936999"/>
            <a:ext cx="5341938" cy="470465"/>
          </a:xfrm>
        </p:spPr>
        <p:txBody>
          <a:bodyPr anchor="b"/>
          <a:lstStyle>
            <a:lvl1pPr algn="l">
              <a:defRPr sz="18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613666" y="4437534"/>
            <a:ext cx="5341938" cy="465875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A92DC5-1672-49BA-8283-EC6326B21FC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415B6-0883-4373-98E3-20B89927F9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090E1-851D-4CB8-B55C-7809FC8B3C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6A74-2955-4244-B261-995EFD26D5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B8E8C-950D-47F8-8879-D98392B397B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2773F-AEC6-4BFB-B084-7020E47A26A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B2EE7-9E66-4BE9-B681-E5ADFA13015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17E13-EFEF-437E-8BF2-CC48CA376D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84482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708919"/>
            <a:ext cx="5157787" cy="348074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84482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708919"/>
            <a:ext cx="5183188" cy="348074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97CCF-2908-41AF-B5D2-AA9EDCCC583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026B-E8F9-4B95-BD9D-2599904CF55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911"/>
          <p:cNvSpPr/>
          <p:nvPr/>
        </p:nvSpPr>
        <p:spPr bwMode="auto">
          <a:xfrm>
            <a:off x="10252075" y="3175000"/>
            <a:ext cx="836613" cy="395288"/>
          </a:xfrm>
          <a:custGeom>
            <a:avLst/>
            <a:gdLst>
              <a:gd name="T0" fmla="*/ 79 w 360"/>
              <a:gd name="T1" fmla="*/ 191 h 191"/>
              <a:gd name="T2" fmla="*/ 137 w 360"/>
              <a:gd name="T3" fmla="*/ 170 h 191"/>
              <a:gd name="T4" fmla="*/ 196 w 360"/>
              <a:gd name="T5" fmla="*/ 191 h 191"/>
              <a:gd name="T6" fmla="*/ 262 w 360"/>
              <a:gd name="T7" fmla="*/ 165 h 191"/>
              <a:gd name="T8" fmla="*/ 304 w 360"/>
              <a:gd name="T9" fmla="*/ 185 h 191"/>
              <a:gd name="T10" fmla="*/ 360 w 360"/>
              <a:gd name="T11" fmla="*/ 130 h 191"/>
              <a:gd name="T12" fmla="*/ 320 w 360"/>
              <a:gd name="T13" fmla="*/ 77 h 191"/>
              <a:gd name="T14" fmla="*/ 323 w 360"/>
              <a:gd name="T15" fmla="*/ 59 h 191"/>
              <a:gd name="T16" fmla="*/ 267 w 360"/>
              <a:gd name="T17" fmla="*/ 4 h 191"/>
              <a:gd name="T18" fmla="*/ 240 w 360"/>
              <a:gd name="T19" fmla="*/ 11 h 191"/>
              <a:gd name="T20" fmla="*/ 197 w 360"/>
              <a:gd name="T21" fmla="*/ 0 h 191"/>
              <a:gd name="T22" fmla="*/ 108 w 360"/>
              <a:gd name="T23" fmla="*/ 60 h 191"/>
              <a:gd name="T24" fmla="*/ 80 w 360"/>
              <a:gd name="T25" fmla="*/ 56 h 191"/>
              <a:gd name="T26" fmla="*/ 0 w 360"/>
              <a:gd name="T27" fmla="*/ 123 h 191"/>
              <a:gd name="T28" fmla="*/ 79 w 360"/>
              <a:gd name="T29" fmla="*/ 19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0" h="191">
                <a:moveTo>
                  <a:pt x="79" y="191"/>
                </a:moveTo>
                <a:cubicBezTo>
                  <a:pt x="102" y="191"/>
                  <a:pt x="123" y="183"/>
                  <a:pt x="137" y="170"/>
                </a:cubicBezTo>
                <a:cubicBezTo>
                  <a:pt x="153" y="183"/>
                  <a:pt x="174" y="191"/>
                  <a:pt x="196" y="191"/>
                </a:cubicBezTo>
                <a:cubicBezTo>
                  <a:pt x="222" y="191"/>
                  <a:pt x="245" y="181"/>
                  <a:pt x="262" y="165"/>
                </a:cubicBezTo>
                <a:cubicBezTo>
                  <a:pt x="272" y="177"/>
                  <a:pt x="287" y="185"/>
                  <a:pt x="304" y="185"/>
                </a:cubicBezTo>
                <a:cubicBezTo>
                  <a:pt x="335" y="185"/>
                  <a:pt x="360" y="161"/>
                  <a:pt x="360" y="130"/>
                </a:cubicBezTo>
                <a:cubicBezTo>
                  <a:pt x="360" y="105"/>
                  <a:pt x="343" y="84"/>
                  <a:pt x="320" y="77"/>
                </a:cubicBezTo>
                <a:cubicBezTo>
                  <a:pt x="322" y="71"/>
                  <a:pt x="323" y="65"/>
                  <a:pt x="323" y="59"/>
                </a:cubicBezTo>
                <a:cubicBezTo>
                  <a:pt x="323" y="29"/>
                  <a:pt x="298" y="4"/>
                  <a:pt x="267" y="4"/>
                </a:cubicBezTo>
                <a:cubicBezTo>
                  <a:pt x="257" y="4"/>
                  <a:pt x="248" y="6"/>
                  <a:pt x="240" y="11"/>
                </a:cubicBezTo>
                <a:cubicBezTo>
                  <a:pt x="227" y="4"/>
                  <a:pt x="212" y="0"/>
                  <a:pt x="197" y="0"/>
                </a:cubicBezTo>
                <a:cubicBezTo>
                  <a:pt x="157" y="0"/>
                  <a:pt x="122" y="25"/>
                  <a:pt x="108" y="60"/>
                </a:cubicBezTo>
                <a:cubicBezTo>
                  <a:pt x="99" y="57"/>
                  <a:pt x="90" y="56"/>
                  <a:pt x="80" y="56"/>
                </a:cubicBezTo>
                <a:cubicBezTo>
                  <a:pt x="36" y="56"/>
                  <a:pt x="0" y="86"/>
                  <a:pt x="0" y="123"/>
                </a:cubicBezTo>
                <a:cubicBezTo>
                  <a:pt x="0" y="161"/>
                  <a:pt x="35" y="191"/>
                  <a:pt x="79" y="1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3912"/>
          <p:cNvSpPr/>
          <p:nvPr/>
        </p:nvSpPr>
        <p:spPr bwMode="auto">
          <a:xfrm>
            <a:off x="373063" y="519113"/>
            <a:ext cx="1947862" cy="917575"/>
          </a:xfrm>
          <a:custGeom>
            <a:avLst/>
            <a:gdLst>
              <a:gd name="T0" fmla="*/ 98 w 441"/>
              <a:gd name="T1" fmla="*/ 233 h 233"/>
              <a:gd name="T2" fmla="*/ 169 w 441"/>
              <a:gd name="T3" fmla="*/ 207 h 233"/>
              <a:gd name="T4" fmla="*/ 241 w 441"/>
              <a:gd name="T5" fmla="*/ 233 h 233"/>
              <a:gd name="T6" fmla="*/ 321 w 441"/>
              <a:gd name="T7" fmla="*/ 201 h 233"/>
              <a:gd name="T8" fmla="*/ 373 w 441"/>
              <a:gd name="T9" fmla="*/ 226 h 233"/>
              <a:gd name="T10" fmla="*/ 440 w 441"/>
              <a:gd name="T11" fmla="*/ 158 h 233"/>
              <a:gd name="T12" fmla="*/ 392 w 441"/>
              <a:gd name="T13" fmla="*/ 93 h 233"/>
              <a:gd name="T14" fmla="*/ 395 w 441"/>
              <a:gd name="T15" fmla="*/ 72 h 233"/>
              <a:gd name="T16" fmla="*/ 328 w 441"/>
              <a:gd name="T17" fmla="*/ 4 h 233"/>
              <a:gd name="T18" fmla="*/ 294 w 441"/>
              <a:gd name="T19" fmla="*/ 13 h 233"/>
              <a:gd name="T20" fmla="*/ 241 w 441"/>
              <a:gd name="T21" fmla="*/ 0 h 233"/>
              <a:gd name="T22" fmla="*/ 133 w 441"/>
              <a:gd name="T23" fmla="*/ 73 h 233"/>
              <a:gd name="T24" fmla="*/ 98 w 441"/>
              <a:gd name="T25" fmla="*/ 67 h 233"/>
              <a:gd name="T26" fmla="*/ 0 w 441"/>
              <a:gd name="T27" fmla="*/ 150 h 233"/>
              <a:gd name="T28" fmla="*/ 98 w 441"/>
              <a:gd name="T29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1" h="233">
                <a:moveTo>
                  <a:pt x="98" y="233"/>
                </a:moveTo>
                <a:cubicBezTo>
                  <a:pt x="126" y="233"/>
                  <a:pt x="151" y="223"/>
                  <a:pt x="169" y="207"/>
                </a:cubicBezTo>
                <a:cubicBezTo>
                  <a:pt x="188" y="223"/>
                  <a:pt x="214" y="233"/>
                  <a:pt x="241" y="233"/>
                </a:cubicBezTo>
                <a:cubicBezTo>
                  <a:pt x="272" y="233"/>
                  <a:pt x="300" y="221"/>
                  <a:pt x="321" y="201"/>
                </a:cubicBezTo>
                <a:cubicBezTo>
                  <a:pt x="333" y="216"/>
                  <a:pt x="352" y="226"/>
                  <a:pt x="373" y="226"/>
                </a:cubicBezTo>
                <a:cubicBezTo>
                  <a:pt x="410" y="226"/>
                  <a:pt x="440" y="196"/>
                  <a:pt x="440" y="158"/>
                </a:cubicBezTo>
                <a:cubicBezTo>
                  <a:pt x="441" y="127"/>
                  <a:pt x="420" y="101"/>
                  <a:pt x="392" y="93"/>
                </a:cubicBezTo>
                <a:cubicBezTo>
                  <a:pt x="394" y="86"/>
                  <a:pt x="395" y="79"/>
                  <a:pt x="395" y="72"/>
                </a:cubicBezTo>
                <a:cubicBezTo>
                  <a:pt x="396" y="34"/>
                  <a:pt x="365" y="4"/>
                  <a:pt x="328" y="4"/>
                </a:cubicBezTo>
                <a:cubicBezTo>
                  <a:pt x="316" y="4"/>
                  <a:pt x="304" y="7"/>
                  <a:pt x="294" y="13"/>
                </a:cubicBezTo>
                <a:cubicBezTo>
                  <a:pt x="278" y="5"/>
                  <a:pt x="260" y="0"/>
                  <a:pt x="241" y="0"/>
                </a:cubicBezTo>
                <a:cubicBezTo>
                  <a:pt x="192" y="0"/>
                  <a:pt x="150" y="30"/>
                  <a:pt x="133" y="73"/>
                </a:cubicBezTo>
                <a:cubicBezTo>
                  <a:pt x="122" y="69"/>
                  <a:pt x="111" y="67"/>
                  <a:pt x="98" y="67"/>
                </a:cubicBezTo>
                <a:cubicBezTo>
                  <a:pt x="44" y="67"/>
                  <a:pt x="1" y="104"/>
                  <a:pt x="0" y="150"/>
                </a:cubicBezTo>
                <a:cubicBezTo>
                  <a:pt x="0" y="196"/>
                  <a:pt x="44" y="233"/>
                  <a:pt x="98" y="23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3913"/>
          <p:cNvSpPr/>
          <p:nvPr/>
        </p:nvSpPr>
        <p:spPr bwMode="auto">
          <a:xfrm>
            <a:off x="10647363" y="450850"/>
            <a:ext cx="1333500" cy="628650"/>
          </a:xfrm>
          <a:custGeom>
            <a:avLst/>
            <a:gdLst>
              <a:gd name="T0" fmla="*/ 53 w 240"/>
              <a:gd name="T1" fmla="*/ 127 h 127"/>
              <a:gd name="T2" fmla="*/ 91 w 240"/>
              <a:gd name="T3" fmla="*/ 113 h 127"/>
              <a:gd name="T4" fmla="*/ 131 w 240"/>
              <a:gd name="T5" fmla="*/ 127 h 127"/>
              <a:gd name="T6" fmla="*/ 174 w 240"/>
              <a:gd name="T7" fmla="*/ 110 h 127"/>
              <a:gd name="T8" fmla="*/ 203 w 240"/>
              <a:gd name="T9" fmla="*/ 123 h 127"/>
              <a:gd name="T10" fmla="*/ 240 w 240"/>
              <a:gd name="T11" fmla="*/ 87 h 127"/>
              <a:gd name="T12" fmla="*/ 213 w 240"/>
              <a:gd name="T13" fmla="*/ 51 h 127"/>
              <a:gd name="T14" fmla="*/ 215 w 240"/>
              <a:gd name="T15" fmla="*/ 39 h 127"/>
              <a:gd name="T16" fmla="*/ 178 w 240"/>
              <a:gd name="T17" fmla="*/ 2 h 127"/>
              <a:gd name="T18" fmla="*/ 160 w 240"/>
              <a:gd name="T19" fmla="*/ 7 h 127"/>
              <a:gd name="T20" fmla="*/ 131 w 240"/>
              <a:gd name="T21" fmla="*/ 0 h 127"/>
              <a:gd name="T22" fmla="*/ 72 w 240"/>
              <a:gd name="T23" fmla="*/ 40 h 127"/>
              <a:gd name="T24" fmla="*/ 53 w 240"/>
              <a:gd name="T25" fmla="*/ 37 h 127"/>
              <a:gd name="T26" fmla="*/ 0 w 240"/>
              <a:gd name="T27" fmla="*/ 82 h 127"/>
              <a:gd name="T28" fmla="*/ 53 w 240"/>
              <a:gd name="T2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0" h="127">
                <a:moveTo>
                  <a:pt x="53" y="127"/>
                </a:moveTo>
                <a:cubicBezTo>
                  <a:pt x="68" y="127"/>
                  <a:pt x="82" y="122"/>
                  <a:pt x="91" y="113"/>
                </a:cubicBezTo>
                <a:cubicBezTo>
                  <a:pt x="102" y="122"/>
                  <a:pt x="116" y="127"/>
                  <a:pt x="131" y="127"/>
                </a:cubicBezTo>
                <a:cubicBezTo>
                  <a:pt x="148" y="127"/>
                  <a:pt x="163" y="121"/>
                  <a:pt x="174" y="110"/>
                </a:cubicBezTo>
                <a:cubicBezTo>
                  <a:pt x="181" y="118"/>
                  <a:pt x="191" y="123"/>
                  <a:pt x="203" y="123"/>
                </a:cubicBezTo>
                <a:cubicBezTo>
                  <a:pt x="223" y="123"/>
                  <a:pt x="240" y="107"/>
                  <a:pt x="240" y="87"/>
                </a:cubicBezTo>
                <a:cubicBezTo>
                  <a:pt x="240" y="70"/>
                  <a:pt x="228" y="56"/>
                  <a:pt x="213" y="51"/>
                </a:cubicBezTo>
                <a:cubicBezTo>
                  <a:pt x="214" y="47"/>
                  <a:pt x="215" y="43"/>
                  <a:pt x="215" y="39"/>
                </a:cubicBezTo>
                <a:cubicBezTo>
                  <a:pt x="215" y="19"/>
                  <a:pt x="199" y="2"/>
                  <a:pt x="178" y="2"/>
                </a:cubicBezTo>
                <a:cubicBezTo>
                  <a:pt x="172" y="2"/>
                  <a:pt x="165" y="4"/>
                  <a:pt x="160" y="7"/>
                </a:cubicBezTo>
                <a:cubicBezTo>
                  <a:pt x="151" y="3"/>
                  <a:pt x="141" y="0"/>
                  <a:pt x="131" y="0"/>
                </a:cubicBezTo>
                <a:cubicBezTo>
                  <a:pt x="104" y="0"/>
                  <a:pt x="81" y="17"/>
                  <a:pt x="72" y="40"/>
                </a:cubicBezTo>
                <a:cubicBezTo>
                  <a:pt x="66" y="38"/>
                  <a:pt x="60" y="37"/>
                  <a:pt x="53" y="37"/>
                </a:cubicBezTo>
                <a:cubicBezTo>
                  <a:pt x="24" y="37"/>
                  <a:pt x="0" y="57"/>
                  <a:pt x="0" y="82"/>
                </a:cubicBezTo>
                <a:cubicBezTo>
                  <a:pt x="0" y="107"/>
                  <a:pt x="23" y="127"/>
                  <a:pt x="53" y="1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3914"/>
          <p:cNvSpPr/>
          <p:nvPr/>
        </p:nvSpPr>
        <p:spPr bwMode="auto">
          <a:xfrm>
            <a:off x="6350" y="5218113"/>
            <a:ext cx="12179300" cy="1638300"/>
          </a:xfrm>
          <a:custGeom>
            <a:avLst/>
            <a:gdLst>
              <a:gd name="T0" fmla="*/ 2165 w 2192"/>
              <a:gd name="T1" fmla="*/ 0 h 331"/>
              <a:gd name="T2" fmla="*/ 1968 w 2192"/>
              <a:gd name="T3" fmla="*/ 139 h 331"/>
              <a:gd name="T4" fmla="*/ 1925 w 2192"/>
              <a:gd name="T5" fmla="*/ 131 h 331"/>
              <a:gd name="T6" fmla="*/ 1831 w 2192"/>
              <a:gd name="T7" fmla="*/ 180 h 331"/>
              <a:gd name="T8" fmla="*/ 1779 w 2192"/>
              <a:gd name="T9" fmla="*/ 168 h 331"/>
              <a:gd name="T10" fmla="*/ 1728 w 2192"/>
              <a:gd name="T11" fmla="*/ 180 h 331"/>
              <a:gd name="T12" fmla="*/ 1626 w 2192"/>
              <a:gd name="T13" fmla="*/ 131 h 331"/>
              <a:gd name="T14" fmla="*/ 1504 w 2192"/>
              <a:gd name="T15" fmla="*/ 213 h 331"/>
              <a:gd name="T16" fmla="*/ 1449 w 2192"/>
              <a:gd name="T17" fmla="*/ 200 h 331"/>
              <a:gd name="T18" fmla="*/ 1420 w 2192"/>
              <a:gd name="T19" fmla="*/ 203 h 331"/>
              <a:gd name="T20" fmla="*/ 1311 w 2192"/>
              <a:gd name="T21" fmla="*/ 133 h 331"/>
              <a:gd name="T22" fmla="*/ 1206 w 2192"/>
              <a:gd name="T23" fmla="*/ 194 h 331"/>
              <a:gd name="T24" fmla="*/ 1099 w 2192"/>
              <a:gd name="T25" fmla="*/ 150 h 331"/>
              <a:gd name="T26" fmla="*/ 1036 w 2192"/>
              <a:gd name="T27" fmla="*/ 163 h 331"/>
              <a:gd name="T28" fmla="*/ 927 w 2192"/>
              <a:gd name="T29" fmla="*/ 102 h 331"/>
              <a:gd name="T30" fmla="*/ 847 w 2192"/>
              <a:gd name="T31" fmla="*/ 130 h 331"/>
              <a:gd name="T32" fmla="*/ 669 w 2192"/>
              <a:gd name="T33" fmla="*/ 0 h 331"/>
              <a:gd name="T34" fmla="*/ 485 w 2192"/>
              <a:gd name="T35" fmla="*/ 157 h 331"/>
              <a:gd name="T36" fmla="*/ 417 w 2192"/>
              <a:gd name="T37" fmla="*/ 141 h 331"/>
              <a:gd name="T38" fmla="*/ 265 w 2192"/>
              <a:gd name="T39" fmla="*/ 259 h 331"/>
              <a:gd name="T40" fmla="*/ 228 w 2192"/>
              <a:gd name="T41" fmla="*/ 254 h 331"/>
              <a:gd name="T42" fmla="*/ 159 w 2192"/>
              <a:gd name="T43" fmla="*/ 275 h 331"/>
              <a:gd name="T44" fmla="*/ 52 w 2192"/>
              <a:gd name="T45" fmla="*/ 213 h 331"/>
              <a:gd name="T46" fmla="*/ 0 w 2192"/>
              <a:gd name="T47" fmla="*/ 225 h 331"/>
              <a:gd name="T48" fmla="*/ 0 w 2192"/>
              <a:gd name="T49" fmla="*/ 331 h 331"/>
              <a:gd name="T50" fmla="*/ 2192 w 2192"/>
              <a:gd name="T51" fmla="*/ 331 h 331"/>
              <a:gd name="T52" fmla="*/ 2192 w 2192"/>
              <a:gd name="T53" fmla="*/ 2 h 331"/>
              <a:gd name="T54" fmla="*/ 2165 w 2192"/>
              <a:gd name="T55" fmla="*/ 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92" h="331">
                <a:moveTo>
                  <a:pt x="2165" y="0"/>
                </a:moveTo>
                <a:cubicBezTo>
                  <a:pt x="2074" y="0"/>
                  <a:pt x="1997" y="58"/>
                  <a:pt x="1968" y="139"/>
                </a:cubicBezTo>
                <a:cubicBezTo>
                  <a:pt x="1955" y="134"/>
                  <a:pt x="1941" y="131"/>
                  <a:pt x="1925" y="131"/>
                </a:cubicBezTo>
                <a:cubicBezTo>
                  <a:pt x="1886" y="131"/>
                  <a:pt x="1852" y="150"/>
                  <a:pt x="1831" y="180"/>
                </a:cubicBezTo>
                <a:cubicBezTo>
                  <a:pt x="1815" y="173"/>
                  <a:pt x="1798" y="168"/>
                  <a:pt x="1779" y="168"/>
                </a:cubicBezTo>
                <a:cubicBezTo>
                  <a:pt x="1761" y="168"/>
                  <a:pt x="1744" y="173"/>
                  <a:pt x="1728" y="180"/>
                </a:cubicBezTo>
                <a:cubicBezTo>
                  <a:pt x="1704" y="150"/>
                  <a:pt x="1667" y="131"/>
                  <a:pt x="1626" y="131"/>
                </a:cubicBezTo>
                <a:cubicBezTo>
                  <a:pt x="1571" y="131"/>
                  <a:pt x="1524" y="165"/>
                  <a:pt x="1504" y="213"/>
                </a:cubicBezTo>
                <a:cubicBezTo>
                  <a:pt x="1488" y="204"/>
                  <a:pt x="1469" y="200"/>
                  <a:pt x="1449" y="200"/>
                </a:cubicBezTo>
                <a:cubicBezTo>
                  <a:pt x="1439" y="200"/>
                  <a:pt x="1429" y="201"/>
                  <a:pt x="1420" y="203"/>
                </a:cubicBezTo>
                <a:cubicBezTo>
                  <a:pt x="1401" y="162"/>
                  <a:pt x="1359" y="133"/>
                  <a:pt x="1311" y="133"/>
                </a:cubicBezTo>
                <a:cubicBezTo>
                  <a:pt x="1266" y="133"/>
                  <a:pt x="1227" y="158"/>
                  <a:pt x="1206" y="194"/>
                </a:cubicBezTo>
                <a:cubicBezTo>
                  <a:pt x="1179" y="166"/>
                  <a:pt x="1141" y="150"/>
                  <a:pt x="1099" y="150"/>
                </a:cubicBezTo>
                <a:cubicBezTo>
                  <a:pt x="1076" y="150"/>
                  <a:pt x="1055" y="154"/>
                  <a:pt x="1036" y="163"/>
                </a:cubicBezTo>
                <a:cubicBezTo>
                  <a:pt x="1013" y="127"/>
                  <a:pt x="973" y="102"/>
                  <a:pt x="927" y="102"/>
                </a:cubicBezTo>
                <a:cubicBezTo>
                  <a:pt x="897" y="102"/>
                  <a:pt x="869" y="113"/>
                  <a:pt x="847" y="130"/>
                </a:cubicBezTo>
                <a:cubicBezTo>
                  <a:pt x="823" y="54"/>
                  <a:pt x="753" y="0"/>
                  <a:pt x="669" y="0"/>
                </a:cubicBezTo>
                <a:cubicBezTo>
                  <a:pt x="576" y="0"/>
                  <a:pt x="499" y="68"/>
                  <a:pt x="485" y="157"/>
                </a:cubicBezTo>
                <a:cubicBezTo>
                  <a:pt x="464" y="147"/>
                  <a:pt x="441" y="141"/>
                  <a:pt x="417" y="141"/>
                </a:cubicBezTo>
                <a:cubicBezTo>
                  <a:pt x="344" y="141"/>
                  <a:pt x="282" y="191"/>
                  <a:pt x="265" y="259"/>
                </a:cubicBezTo>
                <a:cubicBezTo>
                  <a:pt x="253" y="256"/>
                  <a:pt x="241" y="254"/>
                  <a:pt x="228" y="254"/>
                </a:cubicBezTo>
                <a:cubicBezTo>
                  <a:pt x="202" y="254"/>
                  <a:pt x="178" y="261"/>
                  <a:pt x="159" y="275"/>
                </a:cubicBezTo>
                <a:cubicBezTo>
                  <a:pt x="137" y="238"/>
                  <a:pt x="98" y="213"/>
                  <a:pt x="52" y="213"/>
                </a:cubicBezTo>
                <a:cubicBezTo>
                  <a:pt x="34" y="213"/>
                  <a:pt x="16" y="217"/>
                  <a:pt x="0" y="225"/>
                </a:cubicBezTo>
                <a:cubicBezTo>
                  <a:pt x="0" y="331"/>
                  <a:pt x="0" y="331"/>
                  <a:pt x="0" y="331"/>
                </a:cubicBezTo>
                <a:cubicBezTo>
                  <a:pt x="2192" y="331"/>
                  <a:pt x="2192" y="331"/>
                  <a:pt x="2192" y="331"/>
                </a:cubicBezTo>
                <a:cubicBezTo>
                  <a:pt x="2192" y="2"/>
                  <a:pt x="2192" y="2"/>
                  <a:pt x="2192" y="2"/>
                </a:cubicBezTo>
                <a:cubicBezTo>
                  <a:pt x="2184" y="0"/>
                  <a:pt x="2175" y="0"/>
                  <a:pt x="21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3932"/>
          <p:cNvSpPr/>
          <p:nvPr/>
        </p:nvSpPr>
        <p:spPr bwMode="auto">
          <a:xfrm>
            <a:off x="4986338" y="3846513"/>
            <a:ext cx="52387" cy="90487"/>
          </a:xfrm>
          <a:custGeom>
            <a:avLst/>
            <a:gdLst>
              <a:gd name="T0" fmla="*/ 17 w 20"/>
              <a:gd name="T1" fmla="*/ 16 h 34"/>
              <a:gd name="T2" fmla="*/ 17 w 20"/>
              <a:gd name="T3" fmla="*/ 16 h 34"/>
              <a:gd name="T4" fmla="*/ 10 w 20"/>
              <a:gd name="T5" fmla="*/ 0 h 34"/>
              <a:gd name="T6" fmla="*/ 3 w 20"/>
              <a:gd name="T7" fmla="*/ 16 h 34"/>
              <a:gd name="T8" fmla="*/ 3 w 20"/>
              <a:gd name="T9" fmla="*/ 16 h 34"/>
              <a:gd name="T10" fmla="*/ 0 w 20"/>
              <a:gd name="T11" fmla="*/ 24 h 34"/>
              <a:gd name="T12" fmla="*/ 10 w 20"/>
              <a:gd name="T13" fmla="*/ 34 h 34"/>
              <a:gd name="T14" fmla="*/ 20 w 20"/>
              <a:gd name="T15" fmla="*/ 24 h 34"/>
              <a:gd name="T16" fmla="*/ 17 w 20"/>
              <a:gd name="T17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34">
                <a:moveTo>
                  <a:pt x="17" y="16"/>
                </a:moveTo>
                <a:cubicBezTo>
                  <a:pt x="17" y="16"/>
                  <a:pt x="17" y="16"/>
                  <a:pt x="17" y="16"/>
                </a:cubicBezTo>
                <a:cubicBezTo>
                  <a:pt x="11" y="11"/>
                  <a:pt x="10" y="0"/>
                  <a:pt x="10" y="0"/>
                </a:cubicBezTo>
                <a:cubicBezTo>
                  <a:pt x="11" y="7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1" y="17"/>
                  <a:pt x="0" y="20"/>
                  <a:pt x="0" y="24"/>
                </a:cubicBezTo>
                <a:cubicBezTo>
                  <a:pt x="0" y="29"/>
                  <a:pt x="4" y="34"/>
                  <a:pt x="10" y="34"/>
                </a:cubicBezTo>
                <a:cubicBezTo>
                  <a:pt x="16" y="34"/>
                  <a:pt x="20" y="29"/>
                  <a:pt x="20" y="24"/>
                </a:cubicBezTo>
                <a:cubicBezTo>
                  <a:pt x="20" y="20"/>
                  <a:pt x="19" y="18"/>
                  <a:pt x="17" y="16"/>
                </a:cubicBezTo>
                <a:close/>
              </a:path>
            </a:pathLst>
          </a:custGeom>
          <a:solidFill>
            <a:srgbClr val="49B8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组合 4353"/>
          <p:cNvGrpSpPr/>
          <p:nvPr/>
        </p:nvGrpSpPr>
        <p:grpSpPr bwMode="auto">
          <a:xfrm>
            <a:off x="9048750" y="2179638"/>
            <a:ext cx="1468438" cy="1371600"/>
            <a:chOff x="0" y="0"/>
            <a:chExt cx="2290568" cy="2137112"/>
          </a:xfrm>
        </p:grpSpPr>
        <p:sp>
          <p:nvSpPr>
            <p:cNvPr id="12" name="Freeform 3918"/>
            <p:cNvSpPr/>
            <p:nvPr/>
          </p:nvSpPr>
          <p:spPr bwMode="auto">
            <a:xfrm>
              <a:off x="0" y="16926"/>
              <a:ext cx="1022293" cy="1604526"/>
            </a:xfrm>
            <a:custGeom>
              <a:avLst/>
              <a:gdLst>
                <a:gd name="T0" fmla="*/ 358 w 383"/>
                <a:gd name="T1" fmla="*/ 8 h 601"/>
                <a:gd name="T2" fmla="*/ 383 w 383"/>
                <a:gd name="T3" fmla="*/ 0 h 601"/>
                <a:gd name="T4" fmla="*/ 127 w 383"/>
                <a:gd name="T5" fmla="*/ 268 h 601"/>
                <a:gd name="T6" fmla="*/ 362 w 383"/>
                <a:gd name="T7" fmla="*/ 601 h 601"/>
                <a:gd name="T8" fmla="*/ 358 w 383"/>
                <a:gd name="T9" fmla="*/ 8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601">
                  <a:moveTo>
                    <a:pt x="358" y="8"/>
                  </a:moveTo>
                  <a:cubicBezTo>
                    <a:pt x="365" y="4"/>
                    <a:pt x="374" y="1"/>
                    <a:pt x="383" y="0"/>
                  </a:cubicBezTo>
                  <a:cubicBezTo>
                    <a:pt x="251" y="24"/>
                    <a:pt x="127" y="137"/>
                    <a:pt x="127" y="268"/>
                  </a:cubicBezTo>
                  <a:cubicBezTo>
                    <a:pt x="127" y="444"/>
                    <a:pt x="316" y="572"/>
                    <a:pt x="362" y="601"/>
                  </a:cubicBezTo>
                  <a:cubicBezTo>
                    <a:pt x="0" y="189"/>
                    <a:pt x="358" y="8"/>
                    <a:pt x="358" y="8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3919"/>
            <p:cNvSpPr/>
            <p:nvPr/>
          </p:nvSpPr>
          <p:spPr bwMode="auto">
            <a:xfrm>
              <a:off x="416364" y="3385"/>
              <a:ext cx="723277" cy="1621452"/>
            </a:xfrm>
            <a:custGeom>
              <a:avLst/>
              <a:gdLst>
                <a:gd name="T0" fmla="*/ 231 w 271"/>
                <a:gd name="T1" fmla="*/ 607 h 607"/>
                <a:gd name="T2" fmla="*/ 264 w 271"/>
                <a:gd name="T3" fmla="*/ 607 h 607"/>
                <a:gd name="T4" fmla="*/ 264 w 271"/>
                <a:gd name="T5" fmla="*/ 3 h 607"/>
                <a:gd name="T6" fmla="*/ 271 w 271"/>
                <a:gd name="T7" fmla="*/ 0 h 607"/>
                <a:gd name="T8" fmla="*/ 235 w 271"/>
                <a:gd name="T9" fmla="*/ 3 h 607"/>
                <a:gd name="T10" fmla="*/ 243 w 271"/>
                <a:gd name="T11" fmla="*/ 2 h 607"/>
                <a:gd name="T12" fmla="*/ 231 w 271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607">
                  <a:moveTo>
                    <a:pt x="231" y="607"/>
                  </a:moveTo>
                  <a:cubicBezTo>
                    <a:pt x="264" y="607"/>
                    <a:pt x="264" y="607"/>
                    <a:pt x="264" y="607"/>
                  </a:cubicBezTo>
                  <a:cubicBezTo>
                    <a:pt x="134" y="194"/>
                    <a:pt x="264" y="3"/>
                    <a:pt x="264" y="3"/>
                  </a:cubicBezTo>
                  <a:cubicBezTo>
                    <a:pt x="266" y="1"/>
                    <a:pt x="269" y="0"/>
                    <a:pt x="271" y="0"/>
                  </a:cubicBezTo>
                  <a:cubicBezTo>
                    <a:pt x="259" y="0"/>
                    <a:pt x="247" y="1"/>
                    <a:pt x="235" y="3"/>
                  </a:cubicBezTo>
                  <a:cubicBezTo>
                    <a:pt x="240" y="2"/>
                    <a:pt x="243" y="2"/>
                    <a:pt x="243" y="2"/>
                  </a:cubicBezTo>
                  <a:cubicBezTo>
                    <a:pt x="0" y="179"/>
                    <a:pt x="212" y="573"/>
                    <a:pt x="231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3920"/>
            <p:cNvSpPr/>
            <p:nvPr/>
          </p:nvSpPr>
          <p:spPr bwMode="auto">
            <a:xfrm>
              <a:off x="1219755" y="3385"/>
              <a:ext cx="748101" cy="1621452"/>
            </a:xfrm>
            <a:custGeom>
              <a:avLst/>
              <a:gdLst>
                <a:gd name="T0" fmla="*/ 8 w 280"/>
                <a:gd name="T1" fmla="*/ 607 h 607"/>
                <a:gd name="T2" fmla="*/ 41 w 280"/>
                <a:gd name="T3" fmla="*/ 607 h 607"/>
                <a:gd name="T4" fmla="*/ 37 w 280"/>
                <a:gd name="T5" fmla="*/ 6 h 607"/>
                <a:gd name="T6" fmla="*/ 39 w 280"/>
                <a:gd name="T7" fmla="*/ 6 h 607"/>
                <a:gd name="T8" fmla="*/ 0 w 280"/>
                <a:gd name="T9" fmla="*/ 0 h 607"/>
                <a:gd name="T10" fmla="*/ 1 w 280"/>
                <a:gd name="T11" fmla="*/ 1 h 607"/>
                <a:gd name="T12" fmla="*/ 8 w 280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607">
                  <a:moveTo>
                    <a:pt x="8" y="607"/>
                  </a:moveTo>
                  <a:cubicBezTo>
                    <a:pt x="41" y="607"/>
                    <a:pt x="41" y="607"/>
                    <a:pt x="41" y="607"/>
                  </a:cubicBezTo>
                  <a:cubicBezTo>
                    <a:pt x="61" y="572"/>
                    <a:pt x="280" y="182"/>
                    <a:pt x="37" y="6"/>
                  </a:cubicBezTo>
                  <a:cubicBezTo>
                    <a:pt x="37" y="6"/>
                    <a:pt x="37" y="6"/>
                    <a:pt x="39" y="6"/>
                  </a:cubicBezTo>
                  <a:cubicBezTo>
                    <a:pt x="26" y="3"/>
                    <a:pt x="13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06" y="180"/>
                    <a:pt x="14" y="583"/>
                    <a:pt x="8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3921"/>
            <p:cNvSpPr/>
            <p:nvPr/>
          </p:nvSpPr>
          <p:spPr bwMode="auto">
            <a:xfrm>
              <a:off x="1399165" y="42878"/>
              <a:ext cx="891403" cy="1574061"/>
            </a:xfrm>
            <a:custGeom>
              <a:avLst/>
              <a:gdLst>
                <a:gd name="T0" fmla="*/ 0 w 334"/>
                <a:gd name="T1" fmla="*/ 589 h 589"/>
                <a:gd name="T2" fmla="*/ 227 w 334"/>
                <a:gd name="T3" fmla="*/ 258 h 589"/>
                <a:gd name="T4" fmla="*/ 8 w 334"/>
                <a:gd name="T5" fmla="*/ 0 h 589"/>
                <a:gd name="T6" fmla="*/ 0 w 334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" h="589">
                  <a:moveTo>
                    <a:pt x="0" y="589"/>
                  </a:moveTo>
                  <a:cubicBezTo>
                    <a:pt x="47" y="556"/>
                    <a:pt x="223" y="422"/>
                    <a:pt x="227" y="258"/>
                  </a:cubicBezTo>
                  <a:cubicBezTo>
                    <a:pt x="229" y="140"/>
                    <a:pt x="125" y="38"/>
                    <a:pt x="8" y="0"/>
                  </a:cubicBezTo>
                  <a:cubicBezTo>
                    <a:pt x="49" y="24"/>
                    <a:pt x="334" y="207"/>
                    <a:pt x="0" y="589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3922"/>
            <p:cNvSpPr/>
            <p:nvPr/>
          </p:nvSpPr>
          <p:spPr bwMode="auto">
            <a:xfrm>
              <a:off x="0" y="7899"/>
              <a:ext cx="1065170" cy="1616938"/>
            </a:xfrm>
            <a:custGeom>
              <a:avLst/>
              <a:gdLst>
                <a:gd name="T0" fmla="*/ 387 w 399"/>
                <a:gd name="T1" fmla="*/ 605 h 605"/>
                <a:gd name="T2" fmla="*/ 399 w 399"/>
                <a:gd name="T3" fmla="*/ 0 h 605"/>
                <a:gd name="T4" fmla="*/ 391 w 399"/>
                <a:gd name="T5" fmla="*/ 1 h 605"/>
                <a:gd name="T6" fmla="*/ 383 w 399"/>
                <a:gd name="T7" fmla="*/ 3 h 605"/>
                <a:gd name="T8" fmla="*/ 358 w 399"/>
                <a:gd name="T9" fmla="*/ 11 h 605"/>
                <a:gd name="T10" fmla="*/ 362 w 399"/>
                <a:gd name="T11" fmla="*/ 604 h 605"/>
                <a:gd name="T12" fmla="*/ 365 w 399"/>
                <a:gd name="T13" fmla="*/ 605 h 605"/>
                <a:gd name="T14" fmla="*/ 387 w 399"/>
                <a:gd name="T15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605">
                  <a:moveTo>
                    <a:pt x="387" y="605"/>
                  </a:moveTo>
                  <a:cubicBezTo>
                    <a:pt x="368" y="571"/>
                    <a:pt x="156" y="177"/>
                    <a:pt x="399" y="0"/>
                  </a:cubicBezTo>
                  <a:cubicBezTo>
                    <a:pt x="399" y="0"/>
                    <a:pt x="396" y="0"/>
                    <a:pt x="391" y="1"/>
                  </a:cubicBezTo>
                  <a:cubicBezTo>
                    <a:pt x="388" y="2"/>
                    <a:pt x="385" y="2"/>
                    <a:pt x="383" y="3"/>
                  </a:cubicBezTo>
                  <a:cubicBezTo>
                    <a:pt x="374" y="4"/>
                    <a:pt x="365" y="7"/>
                    <a:pt x="358" y="11"/>
                  </a:cubicBezTo>
                  <a:cubicBezTo>
                    <a:pt x="358" y="11"/>
                    <a:pt x="0" y="192"/>
                    <a:pt x="362" y="604"/>
                  </a:cubicBezTo>
                  <a:cubicBezTo>
                    <a:pt x="363" y="604"/>
                    <a:pt x="364" y="605"/>
                    <a:pt x="365" y="605"/>
                  </a:cubicBezTo>
                  <a:lnTo>
                    <a:pt x="387" y="605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3923"/>
            <p:cNvSpPr/>
            <p:nvPr/>
          </p:nvSpPr>
          <p:spPr bwMode="auto">
            <a:xfrm>
              <a:off x="1319051" y="19182"/>
              <a:ext cx="971516" cy="1605655"/>
            </a:xfrm>
            <a:custGeom>
              <a:avLst/>
              <a:gdLst>
                <a:gd name="T0" fmla="*/ 0 w 364"/>
                <a:gd name="T1" fmla="*/ 0 h 601"/>
                <a:gd name="T2" fmla="*/ 4 w 364"/>
                <a:gd name="T3" fmla="*/ 601 h 601"/>
                <a:gd name="T4" fmla="*/ 25 w 364"/>
                <a:gd name="T5" fmla="*/ 601 h 601"/>
                <a:gd name="T6" fmla="*/ 25 w 364"/>
                <a:gd name="T7" fmla="*/ 601 h 601"/>
                <a:gd name="T8" fmla="*/ 30 w 364"/>
                <a:gd name="T9" fmla="*/ 598 h 601"/>
                <a:gd name="T10" fmla="*/ 38 w 364"/>
                <a:gd name="T11" fmla="*/ 9 h 601"/>
                <a:gd name="T12" fmla="*/ 2 w 364"/>
                <a:gd name="T13" fmla="*/ 0 h 601"/>
                <a:gd name="T14" fmla="*/ 0 w 364"/>
                <a:gd name="T15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4" h="601">
                  <a:moveTo>
                    <a:pt x="0" y="0"/>
                  </a:moveTo>
                  <a:cubicBezTo>
                    <a:pt x="243" y="176"/>
                    <a:pt x="24" y="566"/>
                    <a:pt x="4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6" y="600"/>
                    <a:pt x="28" y="599"/>
                    <a:pt x="30" y="598"/>
                  </a:cubicBezTo>
                  <a:cubicBezTo>
                    <a:pt x="364" y="216"/>
                    <a:pt x="79" y="33"/>
                    <a:pt x="38" y="9"/>
                  </a:cubicBezTo>
                  <a:cubicBezTo>
                    <a:pt x="26" y="5"/>
                    <a:pt x="14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3924"/>
            <p:cNvSpPr/>
            <p:nvPr/>
          </p:nvSpPr>
          <p:spPr bwMode="auto">
            <a:xfrm>
              <a:off x="774054" y="0"/>
              <a:ext cx="728920" cy="1624836"/>
            </a:xfrm>
            <a:custGeom>
              <a:avLst/>
              <a:gdLst>
                <a:gd name="T0" fmla="*/ 130 w 273"/>
                <a:gd name="T1" fmla="*/ 608 h 608"/>
                <a:gd name="T2" fmla="*/ 175 w 273"/>
                <a:gd name="T3" fmla="*/ 608 h 608"/>
                <a:gd name="T4" fmla="*/ 168 w 273"/>
                <a:gd name="T5" fmla="*/ 2 h 608"/>
                <a:gd name="T6" fmla="*/ 167 w 273"/>
                <a:gd name="T7" fmla="*/ 1 h 608"/>
                <a:gd name="T8" fmla="*/ 146 w 273"/>
                <a:gd name="T9" fmla="*/ 0 h 608"/>
                <a:gd name="T10" fmla="*/ 137 w 273"/>
                <a:gd name="T11" fmla="*/ 1 h 608"/>
                <a:gd name="T12" fmla="*/ 130 w 273"/>
                <a:gd name="T13" fmla="*/ 4 h 608"/>
                <a:gd name="T14" fmla="*/ 130 w 273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608">
                  <a:moveTo>
                    <a:pt x="130" y="608"/>
                  </a:moveTo>
                  <a:cubicBezTo>
                    <a:pt x="175" y="608"/>
                    <a:pt x="175" y="608"/>
                    <a:pt x="175" y="608"/>
                  </a:cubicBezTo>
                  <a:cubicBezTo>
                    <a:pt x="181" y="584"/>
                    <a:pt x="273" y="181"/>
                    <a:pt x="168" y="2"/>
                  </a:cubicBezTo>
                  <a:cubicBezTo>
                    <a:pt x="168" y="2"/>
                    <a:pt x="168" y="1"/>
                    <a:pt x="167" y="1"/>
                  </a:cubicBezTo>
                  <a:cubicBezTo>
                    <a:pt x="160" y="1"/>
                    <a:pt x="153" y="0"/>
                    <a:pt x="146" y="0"/>
                  </a:cubicBezTo>
                  <a:cubicBezTo>
                    <a:pt x="143" y="0"/>
                    <a:pt x="140" y="1"/>
                    <a:pt x="137" y="1"/>
                  </a:cubicBezTo>
                  <a:cubicBezTo>
                    <a:pt x="135" y="1"/>
                    <a:pt x="132" y="2"/>
                    <a:pt x="130" y="4"/>
                  </a:cubicBezTo>
                  <a:cubicBezTo>
                    <a:pt x="130" y="4"/>
                    <a:pt x="0" y="195"/>
                    <a:pt x="130" y="608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3925"/>
            <p:cNvSpPr/>
            <p:nvPr/>
          </p:nvSpPr>
          <p:spPr bwMode="auto">
            <a:xfrm>
              <a:off x="1311153" y="1627093"/>
              <a:ext cx="76728" cy="234699"/>
            </a:xfrm>
            <a:custGeom>
              <a:avLst/>
              <a:gdLst>
                <a:gd name="T0" fmla="*/ 68 w 68"/>
                <a:gd name="T1" fmla="*/ 0 h 208"/>
                <a:gd name="T2" fmla="*/ 64 w 68"/>
                <a:gd name="T3" fmla="*/ 0 h 208"/>
                <a:gd name="T4" fmla="*/ 0 w 68"/>
                <a:gd name="T5" fmla="*/ 208 h 208"/>
                <a:gd name="T6" fmla="*/ 2 w 68"/>
                <a:gd name="T7" fmla="*/ 208 h 208"/>
                <a:gd name="T8" fmla="*/ 68 w 68"/>
                <a:gd name="T9" fmla="*/ 0 h 208"/>
                <a:gd name="T10" fmla="*/ 68 w 68"/>
                <a:gd name="T11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208">
                  <a:moveTo>
                    <a:pt x="68" y="0"/>
                  </a:moveTo>
                  <a:lnTo>
                    <a:pt x="64" y="0"/>
                  </a:lnTo>
                  <a:lnTo>
                    <a:pt x="0" y="208"/>
                  </a:lnTo>
                  <a:lnTo>
                    <a:pt x="2" y="20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3926"/>
            <p:cNvSpPr/>
            <p:nvPr/>
          </p:nvSpPr>
          <p:spPr bwMode="auto">
            <a:xfrm>
              <a:off x="974902" y="1629350"/>
              <a:ext cx="76728" cy="235827"/>
            </a:xfrm>
            <a:custGeom>
              <a:avLst/>
              <a:gdLst>
                <a:gd name="T0" fmla="*/ 4 w 68"/>
                <a:gd name="T1" fmla="*/ 0 h 209"/>
                <a:gd name="T2" fmla="*/ 0 w 68"/>
                <a:gd name="T3" fmla="*/ 0 h 209"/>
                <a:gd name="T4" fmla="*/ 66 w 68"/>
                <a:gd name="T5" fmla="*/ 209 h 209"/>
                <a:gd name="T6" fmla="*/ 68 w 68"/>
                <a:gd name="T7" fmla="*/ 209 h 209"/>
                <a:gd name="T8" fmla="*/ 4 w 68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09">
                  <a:moveTo>
                    <a:pt x="4" y="0"/>
                  </a:moveTo>
                  <a:lnTo>
                    <a:pt x="0" y="0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3927"/>
            <p:cNvSpPr>
              <a:spLocks noChangeArrowheads="1"/>
            </p:cNvSpPr>
            <p:nvPr/>
          </p:nvSpPr>
          <p:spPr bwMode="auto">
            <a:xfrm>
              <a:off x="1178007" y="1627093"/>
              <a:ext cx="2257" cy="234699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Freeform 3928"/>
            <p:cNvSpPr/>
            <p:nvPr/>
          </p:nvSpPr>
          <p:spPr bwMode="auto">
            <a:xfrm>
              <a:off x="894788" y="1576317"/>
              <a:ext cx="563051" cy="107194"/>
            </a:xfrm>
            <a:custGeom>
              <a:avLst/>
              <a:gdLst>
                <a:gd name="T0" fmla="*/ 419 w 499"/>
                <a:gd name="T1" fmla="*/ 95 h 95"/>
                <a:gd name="T2" fmla="*/ 85 w 499"/>
                <a:gd name="T3" fmla="*/ 95 h 95"/>
                <a:gd name="T4" fmla="*/ 0 w 499"/>
                <a:gd name="T5" fmla="*/ 0 h 95"/>
                <a:gd name="T6" fmla="*/ 499 w 499"/>
                <a:gd name="T7" fmla="*/ 0 h 95"/>
                <a:gd name="T8" fmla="*/ 419 w 49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95">
                  <a:moveTo>
                    <a:pt x="419" y="95"/>
                  </a:moveTo>
                  <a:lnTo>
                    <a:pt x="85" y="95"/>
                  </a:lnTo>
                  <a:lnTo>
                    <a:pt x="0" y="0"/>
                  </a:lnTo>
                  <a:lnTo>
                    <a:pt x="499" y="0"/>
                  </a:lnTo>
                  <a:lnTo>
                    <a:pt x="419" y="95"/>
                  </a:lnTo>
                  <a:close/>
                </a:path>
              </a:pathLst>
            </a:custGeom>
            <a:solidFill>
              <a:srgbClr val="37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3929"/>
            <p:cNvSpPr>
              <a:spLocks noEditPoints="1"/>
            </p:cNvSpPr>
            <p:nvPr/>
          </p:nvSpPr>
          <p:spPr bwMode="auto">
            <a:xfrm>
              <a:off x="942179" y="1613553"/>
              <a:ext cx="464884" cy="7899"/>
            </a:xfrm>
            <a:custGeom>
              <a:avLst/>
              <a:gdLst>
                <a:gd name="T0" fmla="*/ 412 w 412"/>
                <a:gd name="T1" fmla="*/ 7 h 7"/>
                <a:gd name="T2" fmla="*/ 384 w 412"/>
                <a:gd name="T3" fmla="*/ 7 h 7"/>
                <a:gd name="T4" fmla="*/ 384 w 412"/>
                <a:gd name="T5" fmla="*/ 0 h 7"/>
                <a:gd name="T6" fmla="*/ 412 w 412"/>
                <a:gd name="T7" fmla="*/ 0 h 7"/>
                <a:gd name="T8" fmla="*/ 412 w 412"/>
                <a:gd name="T9" fmla="*/ 7 h 7"/>
                <a:gd name="T10" fmla="*/ 412 w 412"/>
                <a:gd name="T11" fmla="*/ 7 h 7"/>
                <a:gd name="T12" fmla="*/ 355 w 412"/>
                <a:gd name="T13" fmla="*/ 7 h 7"/>
                <a:gd name="T14" fmla="*/ 329 w 412"/>
                <a:gd name="T15" fmla="*/ 7 h 7"/>
                <a:gd name="T16" fmla="*/ 329 w 412"/>
                <a:gd name="T17" fmla="*/ 0 h 7"/>
                <a:gd name="T18" fmla="*/ 355 w 412"/>
                <a:gd name="T19" fmla="*/ 0 h 7"/>
                <a:gd name="T20" fmla="*/ 355 w 412"/>
                <a:gd name="T21" fmla="*/ 7 h 7"/>
                <a:gd name="T22" fmla="*/ 355 w 412"/>
                <a:gd name="T23" fmla="*/ 7 h 7"/>
                <a:gd name="T24" fmla="*/ 301 w 412"/>
                <a:gd name="T25" fmla="*/ 7 h 7"/>
                <a:gd name="T26" fmla="*/ 275 w 412"/>
                <a:gd name="T27" fmla="*/ 7 h 7"/>
                <a:gd name="T28" fmla="*/ 275 w 412"/>
                <a:gd name="T29" fmla="*/ 0 h 7"/>
                <a:gd name="T30" fmla="*/ 301 w 412"/>
                <a:gd name="T31" fmla="*/ 0 h 7"/>
                <a:gd name="T32" fmla="*/ 301 w 412"/>
                <a:gd name="T33" fmla="*/ 7 h 7"/>
                <a:gd name="T34" fmla="*/ 301 w 412"/>
                <a:gd name="T35" fmla="*/ 7 h 7"/>
                <a:gd name="T36" fmla="*/ 246 w 412"/>
                <a:gd name="T37" fmla="*/ 7 h 7"/>
                <a:gd name="T38" fmla="*/ 220 w 412"/>
                <a:gd name="T39" fmla="*/ 7 h 7"/>
                <a:gd name="T40" fmla="*/ 220 w 412"/>
                <a:gd name="T41" fmla="*/ 0 h 7"/>
                <a:gd name="T42" fmla="*/ 246 w 412"/>
                <a:gd name="T43" fmla="*/ 0 h 7"/>
                <a:gd name="T44" fmla="*/ 246 w 412"/>
                <a:gd name="T45" fmla="*/ 7 h 7"/>
                <a:gd name="T46" fmla="*/ 246 w 412"/>
                <a:gd name="T47" fmla="*/ 7 h 7"/>
                <a:gd name="T48" fmla="*/ 192 w 412"/>
                <a:gd name="T49" fmla="*/ 7 h 7"/>
                <a:gd name="T50" fmla="*/ 164 w 412"/>
                <a:gd name="T51" fmla="*/ 7 h 7"/>
                <a:gd name="T52" fmla="*/ 164 w 412"/>
                <a:gd name="T53" fmla="*/ 0 h 7"/>
                <a:gd name="T54" fmla="*/ 192 w 412"/>
                <a:gd name="T55" fmla="*/ 0 h 7"/>
                <a:gd name="T56" fmla="*/ 192 w 412"/>
                <a:gd name="T57" fmla="*/ 7 h 7"/>
                <a:gd name="T58" fmla="*/ 192 w 412"/>
                <a:gd name="T59" fmla="*/ 7 h 7"/>
                <a:gd name="T60" fmla="*/ 138 w 412"/>
                <a:gd name="T61" fmla="*/ 7 h 7"/>
                <a:gd name="T62" fmla="*/ 109 w 412"/>
                <a:gd name="T63" fmla="*/ 7 h 7"/>
                <a:gd name="T64" fmla="*/ 109 w 412"/>
                <a:gd name="T65" fmla="*/ 0 h 7"/>
                <a:gd name="T66" fmla="*/ 138 w 412"/>
                <a:gd name="T67" fmla="*/ 0 h 7"/>
                <a:gd name="T68" fmla="*/ 138 w 412"/>
                <a:gd name="T69" fmla="*/ 7 h 7"/>
                <a:gd name="T70" fmla="*/ 138 w 412"/>
                <a:gd name="T71" fmla="*/ 7 h 7"/>
                <a:gd name="T72" fmla="*/ 83 w 412"/>
                <a:gd name="T73" fmla="*/ 7 h 7"/>
                <a:gd name="T74" fmla="*/ 55 w 412"/>
                <a:gd name="T75" fmla="*/ 7 h 7"/>
                <a:gd name="T76" fmla="*/ 55 w 412"/>
                <a:gd name="T77" fmla="*/ 0 h 7"/>
                <a:gd name="T78" fmla="*/ 83 w 412"/>
                <a:gd name="T79" fmla="*/ 0 h 7"/>
                <a:gd name="T80" fmla="*/ 83 w 412"/>
                <a:gd name="T81" fmla="*/ 7 h 7"/>
                <a:gd name="T82" fmla="*/ 83 w 412"/>
                <a:gd name="T83" fmla="*/ 7 h 7"/>
                <a:gd name="T84" fmla="*/ 29 w 412"/>
                <a:gd name="T85" fmla="*/ 7 h 7"/>
                <a:gd name="T86" fmla="*/ 0 w 412"/>
                <a:gd name="T87" fmla="*/ 7 h 7"/>
                <a:gd name="T88" fmla="*/ 0 w 412"/>
                <a:gd name="T89" fmla="*/ 0 h 7"/>
                <a:gd name="T90" fmla="*/ 29 w 412"/>
                <a:gd name="T91" fmla="*/ 0 h 7"/>
                <a:gd name="T92" fmla="*/ 29 w 412"/>
                <a:gd name="T93" fmla="*/ 7 h 7"/>
                <a:gd name="T94" fmla="*/ 29 w 412"/>
                <a:gd name="T9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2" h="7">
                  <a:moveTo>
                    <a:pt x="412" y="7"/>
                  </a:moveTo>
                  <a:lnTo>
                    <a:pt x="384" y="7"/>
                  </a:lnTo>
                  <a:lnTo>
                    <a:pt x="384" y="0"/>
                  </a:lnTo>
                  <a:lnTo>
                    <a:pt x="412" y="0"/>
                  </a:lnTo>
                  <a:lnTo>
                    <a:pt x="412" y="7"/>
                  </a:lnTo>
                  <a:close/>
                  <a:moveTo>
                    <a:pt x="355" y="7"/>
                  </a:moveTo>
                  <a:lnTo>
                    <a:pt x="329" y="7"/>
                  </a:lnTo>
                  <a:lnTo>
                    <a:pt x="329" y="0"/>
                  </a:lnTo>
                  <a:lnTo>
                    <a:pt x="355" y="0"/>
                  </a:lnTo>
                  <a:lnTo>
                    <a:pt x="355" y="7"/>
                  </a:lnTo>
                  <a:close/>
                  <a:moveTo>
                    <a:pt x="301" y="7"/>
                  </a:moveTo>
                  <a:lnTo>
                    <a:pt x="275" y="7"/>
                  </a:lnTo>
                  <a:lnTo>
                    <a:pt x="275" y="0"/>
                  </a:lnTo>
                  <a:lnTo>
                    <a:pt x="301" y="0"/>
                  </a:lnTo>
                  <a:lnTo>
                    <a:pt x="301" y="7"/>
                  </a:lnTo>
                  <a:close/>
                  <a:moveTo>
                    <a:pt x="246" y="7"/>
                  </a:moveTo>
                  <a:lnTo>
                    <a:pt x="220" y="7"/>
                  </a:lnTo>
                  <a:lnTo>
                    <a:pt x="220" y="0"/>
                  </a:lnTo>
                  <a:lnTo>
                    <a:pt x="246" y="0"/>
                  </a:lnTo>
                  <a:lnTo>
                    <a:pt x="246" y="7"/>
                  </a:lnTo>
                  <a:close/>
                  <a:moveTo>
                    <a:pt x="192" y="7"/>
                  </a:moveTo>
                  <a:lnTo>
                    <a:pt x="164" y="7"/>
                  </a:lnTo>
                  <a:lnTo>
                    <a:pt x="164" y="0"/>
                  </a:lnTo>
                  <a:lnTo>
                    <a:pt x="192" y="0"/>
                  </a:lnTo>
                  <a:lnTo>
                    <a:pt x="192" y="7"/>
                  </a:lnTo>
                  <a:close/>
                  <a:moveTo>
                    <a:pt x="138" y="7"/>
                  </a:moveTo>
                  <a:lnTo>
                    <a:pt x="109" y="7"/>
                  </a:lnTo>
                  <a:lnTo>
                    <a:pt x="109" y="0"/>
                  </a:lnTo>
                  <a:lnTo>
                    <a:pt x="138" y="0"/>
                  </a:lnTo>
                  <a:lnTo>
                    <a:pt x="138" y="7"/>
                  </a:lnTo>
                  <a:close/>
                  <a:moveTo>
                    <a:pt x="83" y="7"/>
                  </a:moveTo>
                  <a:lnTo>
                    <a:pt x="55" y="7"/>
                  </a:lnTo>
                  <a:lnTo>
                    <a:pt x="55" y="0"/>
                  </a:lnTo>
                  <a:lnTo>
                    <a:pt x="83" y="0"/>
                  </a:lnTo>
                  <a:lnTo>
                    <a:pt x="83" y="7"/>
                  </a:lnTo>
                  <a:close/>
                  <a:moveTo>
                    <a:pt x="29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3930"/>
            <p:cNvSpPr/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108 w 108"/>
                <a:gd name="T1" fmla="*/ 91 h 108"/>
                <a:gd name="T2" fmla="*/ 90 w 108"/>
                <a:gd name="T3" fmla="*/ 108 h 108"/>
                <a:gd name="T4" fmla="*/ 18 w 108"/>
                <a:gd name="T5" fmla="*/ 108 h 108"/>
                <a:gd name="T6" fmla="*/ 0 w 108"/>
                <a:gd name="T7" fmla="*/ 91 h 108"/>
                <a:gd name="T8" fmla="*/ 0 w 108"/>
                <a:gd name="T9" fmla="*/ 18 h 108"/>
                <a:gd name="T10" fmla="*/ 18 w 108"/>
                <a:gd name="T11" fmla="*/ 0 h 108"/>
                <a:gd name="T12" fmla="*/ 90 w 108"/>
                <a:gd name="T13" fmla="*/ 0 h 108"/>
                <a:gd name="T14" fmla="*/ 108 w 108"/>
                <a:gd name="T15" fmla="*/ 18 h 108"/>
                <a:gd name="T16" fmla="*/ 108 w 108"/>
                <a:gd name="T17" fmla="*/ 9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08">
                  <a:moveTo>
                    <a:pt x="108" y="91"/>
                  </a:moveTo>
                  <a:cubicBezTo>
                    <a:pt x="108" y="101"/>
                    <a:pt x="100" y="108"/>
                    <a:pt x="90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8" y="108"/>
                    <a:pt x="0" y="101"/>
                    <a:pt x="0" y="9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lnTo>
                    <a:pt x="108" y="91"/>
                  </a:ln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3931"/>
            <p:cNvSpPr>
              <a:spLocks noEditPoints="1"/>
            </p:cNvSpPr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99 w 108"/>
                <a:gd name="T1" fmla="*/ 2 h 108"/>
                <a:gd name="T2" fmla="*/ 87 w 108"/>
                <a:gd name="T3" fmla="*/ 0 h 108"/>
                <a:gd name="T4" fmla="*/ 78 w 108"/>
                <a:gd name="T5" fmla="*/ 0 h 108"/>
                <a:gd name="T6" fmla="*/ 69 w 108"/>
                <a:gd name="T7" fmla="*/ 5 h 108"/>
                <a:gd name="T8" fmla="*/ 43 w 108"/>
                <a:gd name="T9" fmla="*/ 0 h 108"/>
                <a:gd name="T10" fmla="*/ 31 w 108"/>
                <a:gd name="T11" fmla="*/ 0 h 108"/>
                <a:gd name="T12" fmla="*/ 22 w 108"/>
                <a:gd name="T13" fmla="*/ 5 h 108"/>
                <a:gd name="T14" fmla="*/ 1 w 108"/>
                <a:gd name="T15" fmla="*/ 24 h 108"/>
                <a:gd name="T16" fmla="*/ 2 w 108"/>
                <a:gd name="T17" fmla="*/ 44 h 108"/>
                <a:gd name="T18" fmla="*/ 2 w 108"/>
                <a:gd name="T19" fmla="*/ 48 h 108"/>
                <a:gd name="T20" fmla="*/ 1 w 108"/>
                <a:gd name="T21" fmla="*/ 68 h 108"/>
                <a:gd name="T22" fmla="*/ 2 w 108"/>
                <a:gd name="T23" fmla="*/ 89 h 108"/>
                <a:gd name="T24" fmla="*/ 0 w 108"/>
                <a:gd name="T25" fmla="*/ 91 h 108"/>
                <a:gd name="T26" fmla="*/ 12 w 108"/>
                <a:gd name="T27" fmla="*/ 101 h 108"/>
                <a:gd name="T28" fmla="*/ 35 w 108"/>
                <a:gd name="T29" fmla="*/ 99 h 108"/>
                <a:gd name="T30" fmla="*/ 51 w 108"/>
                <a:gd name="T31" fmla="*/ 108 h 108"/>
                <a:gd name="T32" fmla="*/ 90 w 108"/>
                <a:gd name="T33" fmla="*/ 108 h 108"/>
                <a:gd name="T34" fmla="*/ 107 w 108"/>
                <a:gd name="T35" fmla="*/ 97 h 108"/>
                <a:gd name="T36" fmla="*/ 105 w 108"/>
                <a:gd name="T37" fmla="*/ 79 h 108"/>
                <a:gd name="T38" fmla="*/ 103 w 108"/>
                <a:gd name="T39" fmla="*/ 59 h 108"/>
                <a:gd name="T40" fmla="*/ 103 w 108"/>
                <a:gd name="T41" fmla="*/ 56 h 108"/>
                <a:gd name="T42" fmla="*/ 108 w 108"/>
                <a:gd name="T43" fmla="*/ 35 h 108"/>
                <a:gd name="T44" fmla="*/ 108 w 108"/>
                <a:gd name="T45" fmla="*/ 19 h 108"/>
                <a:gd name="T46" fmla="*/ 80 w 108"/>
                <a:gd name="T47" fmla="*/ 35 h 108"/>
                <a:gd name="T48" fmla="*/ 78 w 108"/>
                <a:gd name="T49" fmla="*/ 36 h 108"/>
                <a:gd name="T50" fmla="*/ 61 w 108"/>
                <a:gd name="T51" fmla="*/ 56 h 108"/>
                <a:gd name="T52" fmla="*/ 59 w 108"/>
                <a:gd name="T53" fmla="*/ 39 h 108"/>
                <a:gd name="T54" fmla="*/ 43 w 108"/>
                <a:gd name="T55" fmla="*/ 54 h 108"/>
                <a:gd name="T56" fmla="*/ 47 w 108"/>
                <a:gd name="T57" fmla="*/ 29 h 108"/>
                <a:gd name="T58" fmla="*/ 27 w 108"/>
                <a:gd name="T59" fmla="*/ 48 h 108"/>
                <a:gd name="T60" fmla="*/ 36 w 108"/>
                <a:gd name="T61" fmla="*/ 36 h 108"/>
                <a:gd name="T62" fmla="*/ 16 w 108"/>
                <a:gd name="T63" fmla="*/ 58 h 108"/>
                <a:gd name="T64" fmla="*/ 37 w 108"/>
                <a:gd name="T65" fmla="*/ 60 h 108"/>
                <a:gd name="T66" fmla="*/ 48 w 108"/>
                <a:gd name="T67" fmla="*/ 67 h 108"/>
                <a:gd name="T68" fmla="*/ 65 w 108"/>
                <a:gd name="T69" fmla="*/ 75 h 108"/>
                <a:gd name="T70" fmla="*/ 65 w 108"/>
                <a:gd name="T71" fmla="*/ 75 h 108"/>
                <a:gd name="T72" fmla="*/ 71 w 108"/>
                <a:gd name="T73" fmla="*/ 47 h 108"/>
                <a:gd name="T74" fmla="*/ 71 w 108"/>
                <a:gd name="T75" fmla="*/ 47 h 108"/>
                <a:gd name="T76" fmla="*/ 71 w 108"/>
                <a:gd name="T77" fmla="*/ 7 h 108"/>
                <a:gd name="T78" fmla="*/ 59 w 108"/>
                <a:gd name="T79" fmla="*/ 18 h 108"/>
                <a:gd name="T80" fmla="*/ 37 w 108"/>
                <a:gd name="T81" fmla="*/ 16 h 108"/>
                <a:gd name="T82" fmla="*/ 27 w 108"/>
                <a:gd name="T83" fmla="*/ 25 h 108"/>
                <a:gd name="T84" fmla="*/ 16 w 108"/>
                <a:gd name="T85" fmla="*/ 14 h 108"/>
                <a:gd name="T86" fmla="*/ 24 w 108"/>
                <a:gd name="T87" fmla="*/ 25 h 108"/>
                <a:gd name="T88" fmla="*/ 24 w 108"/>
                <a:gd name="T89" fmla="*/ 48 h 108"/>
                <a:gd name="T90" fmla="*/ 14 w 108"/>
                <a:gd name="T91" fmla="*/ 59 h 108"/>
                <a:gd name="T92" fmla="*/ 3 w 108"/>
                <a:gd name="T93" fmla="*/ 90 h 108"/>
                <a:gd name="T94" fmla="*/ 21 w 108"/>
                <a:gd name="T95" fmla="*/ 74 h 108"/>
                <a:gd name="T96" fmla="*/ 26 w 108"/>
                <a:gd name="T97" fmla="*/ 88 h 108"/>
                <a:gd name="T98" fmla="*/ 49 w 108"/>
                <a:gd name="T99" fmla="*/ 106 h 108"/>
                <a:gd name="T100" fmla="*/ 49 w 108"/>
                <a:gd name="T101" fmla="*/ 106 h 108"/>
                <a:gd name="T102" fmla="*/ 70 w 108"/>
                <a:gd name="T103" fmla="*/ 108 h 108"/>
                <a:gd name="T104" fmla="*/ 70 w 108"/>
                <a:gd name="T105" fmla="*/ 108 h 108"/>
                <a:gd name="T106" fmla="*/ 92 w 108"/>
                <a:gd name="T107" fmla="*/ 88 h 108"/>
                <a:gd name="T108" fmla="*/ 102 w 108"/>
                <a:gd name="T109" fmla="*/ 79 h 108"/>
                <a:gd name="T110" fmla="*/ 92 w 108"/>
                <a:gd name="T111" fmla="*/ 49 h 108"/>
                <a:gd name="T112" fmla="*/ 92 w 108"/>
                <a:gd name="T113" fmla="*/ 26 h 108"/>
                <a:gd name="T114" fmla="*/ 93 w 108"/>
                <a:gd name="T11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08">
                  <a:moveTo>
                    <a:pt x="105" y="14"/>
                  </a:moveTo>
                  <a:cubicBezTo>
                    <a:pt x="106" y="14"/>
                    <a:pt x="106" y="13"/>
                    <a:pt x="107" y="13"/>
                  </a:cubicBezTo>
                  <a:cubicBezTo>
                    <a:pt x="107" y="12"/>
                    <a:pt x="107" y="11"/>
                    <a:pt x="106" y="11"/>
                  </a:cubicBezTo>
                  <a:cubicBezTo>
                    <a:pt x="106" y="11"/>
                    <a:pt x="105" y="12"/>
                    <a:pt x="104" y="13"/>
                  </a:cubicBezTo>
                  <a:cubicBezTo>
                    <a:pt x="101" y="10"/>
                    <a:pt x="98" y="8"/>
                    <a:pt x="96" y="5"/>
                  </a:cubicBezTo>
                  <a:cubicBezTo>
                    <a:pt x="97" y="4"/>
                    <a:pt x="98" y="3"/>
                    <a:pt x="99" y="2"/>
                  </a:cubicBezTo>
                  <a:cubicBezTo>
                    <a:pt x="98" y="2"/>
                    <a:pt x="97" y="2"/>
                    <a:pt x="96" y="1"/>
                  </a:cubicBezTo>
                  <a:cubicBezTo>
                    <a:pt x="95" y="2"/>
                    <a:pt x="95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2" y="1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9" y="2"/>
                    <a:pt x="90" y="3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89" y="8"/>
                    <a:pt x="86" y="11"/>
                    <a:pt x="82" y="14"/>
                  </a:cubicBezTo>
                  <a:cubicBezTo>
                    <a:pt x="81" y="13"/>
                    <a:pt x="80" y="12"/>
                    <a:pt x="79" y="10"/>
                  </a:cubicBezTo>
                  <a:cubicBezTo>
                    <a:pt x="77" y="9"/>
                    <a:pt x="75" y="7"/>
                    <a:pt x="73" y="5"/>
                  </a:cubicBezTo>
                  <a:cubicBezTo>
                    <a:pt x="75" y="3"/>
                    <a:pt x="76" y="2"/>
                    <a:pt x="78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1"/>
                    <a:pt x="72" y="2"/>
                    <a:pt x="71" y="4"/>
                  </a:cubicBezTo>
                  <a:cubicBezTo>
                    <a:pt x="70" y="2"/>
                    <a:pt x="69" y="1"/>
                    <a:pt x="6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6" y="2"/>
                    <a:pt x="68" y="3"/>
                    <a:pt x="69" y="5"/>
                  </a:cubicBezTo>
                  <a:cubicBezTo>
                    <a:pt x="66" y="8"/>
                    <a:pt x="62" y="12"/>
                    <a:pt x="59" y="15"/>
                  </a:cubicBezTo>
                  <a:cubicBezTo>
                    <a:pt x="55" y="12"/>
                    <a:pt x="52" y="8"/>
                    <a:pt x="48" y="5"/>
                  </a:cubicBezTo>
                  <a:cubicBezTo>
                    <a:pt x="50" y="3"/>
                    <a:pt x="52" y="2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1"/>
                    <a:pt x="48" y="2"/>
                    <a:pt x="46" y="3"/>
                  </a:cubicBezTo>
                  <a:cubicBezTo>
                    <a:pt x="45" y="2"/>
                    <a:pt x="44" y="1"/>
                    <a:pt x="4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1" y="2"/>
                    <a:pt x="43" y="3"/>
                    <a:pt x="45" y="5"/>
                  </a:cubicBezTo>
                  <a:cubicBezTo>
                    <a:pt x="42" y="8"/>
                    <a:pt x="38" y="11"/>
                    <a:pt x="35" y="14"/>
                  </a:cubicBezTo>
                  <a:cubicBezTo>
                    <a:pt x="32" y="11"/>
                    <a:pt x="29" y="8"/>
                    <a:pt x="25" y="5"/>
                  </a:cubicBezTo>
                  <a:cubicBezTo>
                    <a:pt x="27" y="4"/>
                    <a:pt x="28" y="3"/>
                    <a:pt x="29" y="2"/>
                  </a:cubicBezTo>
                  <a:cubicBezTo>
                    <a:pt x="30" y="1"/>
                    <a:pt x="30" y="1"/>
                    <a:pt x="31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5" y="2"/>
                    <a:pt x="24" y="4"/>
                  </a:cubicBezTo>
                  <a:cubicBezTo>
                    <a:pt x="22" y="2"/>
                    <a:pt x="21" y="1"/>
                    <a:pt x="2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9" y="2"/>
                    <a:pt x="20" y="3"/>
                    <a:pt x="22" y="5"/>
                  </a:cubicBezTo>
                  <a:cubicBezTo>
                    <a:pt x="19" y="8"/>
                    <a:pt x="17" y="10"/>
                    <a:pt x="14" y="13"/>
                  </a:cubicBezTo>
                  <a:cubicBezTo>
                    <a:pt x="11" y="10"/>
                    <a:pt x="8" y="7"/>
                    <a:pt x="6" y="5"/>
                  </a:cubicBezTo>
                  <a:cubicBezTo>
                    <a:pt x="5" y="6"/>
                    <a:pt x="5" y="6"/>
                    <a:pt x="4" y="7"/>
                  </a:cubicBezTo>
                  <a:cubicBezTo>
                    <a:pt x="7" y="9"/>
                    <a:pt x="9" y="12"/>
                    <a:pt x="12" y="14"/>
                  </a:cubicBezTo>
                  <a:cubicBezTo>
                    <a:pt x="9" y="17"/>
                    <a:pt x="7" y="19"/>
                    <a:pt x="4" y="22"/>
                  </a:cubicBezTo>
                  <a:cubicBezTo>
                    <a:pt x="3" y="22"/>
                    <a:pt x="2" y="23"/>
                    <a:pt x="1" y="24"/>
                  </a:cubicBezTo>
                  <a:cubicBezTo>
                    <a:pt x="1" y="24"/>
                    <a:pt x="1" y="23"/>
                    <a:pt x="0" y="2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28"/>
                    <a:pt x="1" y="28"/>
                    <a:pt x="2" y="27"/>
                  </a:cubicBezTo>
                  <a:cubicBezTo>
                    <a:pt x="5" y="30"/>
                    <a:pt x="8" y="33"/>
                    <a:pt x="11" y="36"/>
                  </a:cubicBezTo>
                  <a:cubicBezTo>
                    <a:pt x="8" y="39"/>
                    <a:pt x="5" y="42"/>
                    <a:pt x="2" y="45"/>
                  </a:cubicBezTo>
                  <a:cubicBezTo>
                    <a:pt x="2" y="45"/>
                    <a:pt x="2" y="44"/>
                    <a:pt x="2" y="44"/>
                  </a:cubicBezTo>
                  <a:cubicBezTo>
                    <a:pt x="1" y="44"/>
                    <a:pt x="1" y="43"/>
                    <a:pt x="0" y="4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1" y="48"/>
                    <a:pt x="2" y="48"/>
                  </a:cubicBezTo>
                  <a:cubicBezTo>
                    <a:pt x="6" y="51"/>
                    <a:pt x="9" y="54"/>
                    <a:pt x="13" y="58"/>
                  </a:cubicBezTo>
                  <a:cubicBezTo>
                    <a:pt x="11" y="59"/>
                    <a:pt x="10" y="60"/>
                    <a:pt x="9" y="61"/>
                  </a:cubicBezTo>
                  <a:cubicBezTo>
                    <a:pt x="7" y="63"/>
                    <a:pt x="5" y="65"/>
                    <a:pt x="3" y="67"/>
                  </a:cubicBezTo>
                  <a:cubicBezTo>
                    <a:pt x="2" y="66"/>
                    <a:pt x="1" y="65"/>
                    <a:pt x="0" y="6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0" y="6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72"/>
                    <a:pt x="2" y="71"/>
                    <a:pt x="3" y="70"/>
                  </a:cubicBezTo>
                  <a:cubicBezTo>
                    <a:pt x="5" y="71"/>
                    <a:pt x="6" y="73"/>
                    <a:pt x="8" y="74"/>
                  </a:cubicBezTo>
                  <a:cubicBezTo>
                    <a:pt x="9" y="76"/>
                    <a:pt x="11" y="77"/>
                    <a:pt x="13" y="79"/>
                  </a:cubicBezTo>
                  <a:cubicBezTo>
                    <a:pt x="9" y="82"/>
                    <a:pt x="6" y="85"/>
                    <a:pt x="2" y="89"/>
                  </a:cubicBezTo>
                  <a:cubicBezTo>
                    <a:pt x="2" y="88"/>
                    <a:pt x="1" y="87"/>
                    <a:pt x="0" y="87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3"/>
                  </a:cubicBezTo>
                  <a:cubicBezTo>
                    <a:pt x="1" y="92"/>
                    <a:pt x="1" y="92"/>
                    <a:pt x="2" y="91"/>
                  </a:cubicBezTo>
                  <a:cubicBezTo>
                    <a:pt x="4" y="94"/>
                    <a:pt x="7" y="97"/>
                    <a:pt x="10" y="99"/>
                  </a:cubicBezTo>
                  <a:cubicBezTo>
                    <a:pt x="8" y="101"/>
                    <a:pt x="7" y="102"/>
                    <a:pt x="5" y="103"/>
                  </a:cubicBezTo>
                  <a:cubicBezTo>
                    <a:pt x="6" y="104"/>
                    <a:pt x="7" y="104"/>
                    <a:pt x="7" y="105"/>
                  </a:cubicBezTo>
                  <a:cubicBezTo>
                    <a:pt x="9" y="104"/>
                    <a:pt x="10" y="102"/>
                    <a:pt x="12" y="101"/>
                  </a:cubicBezTo>
                  <a:cubicBezTo>
                    <a:pt x="15" y="103"/>
                    <a:pt x="17" y="106"/>
                    <a:pt x="20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0" y="105"/>
                    <a:pt x="17" y="102"/>
                    <a:pt x="14" y="99"/>
                  </a:cubicBezTo>
                  <a:cubicBezTo>
                    <a:pt x="17" y="96"/>
                    <a:pt x="21" y="93"/>
                    <a:pt x="24" y="89"/>
                  </a:cubicBezTo>
                  <a:cubicBezTo>
                    <a:pt x="26" y="91"/>
                    <a:pt x="28" y="93"/>
                    <a:pt x="30" y="95"/>
                  </a:cubicBezTo>
                  <a:cubicBezTo>
                    <a:pt x="32" y="96"/>
                    <a:pt x="33" y="98"/>
                    <a:pt x="35" y="99"/>
                  </a:cubicBezTo>
                  <a:cubicBezTo>
                    <a:pt x="32" y="102"/>
                    <a:pt x="28" y="105"/>
                    <a:pt x="25" y="10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31" y="106"/>
                    <a:pt x="33" y="103"/>
                    <a:pt x="36" y="101"/>
                  </a:cubicBezTo>
                  <a:cubicBezTo>
                    <a:pt x="39" y="103"/>
                    <a:pt x="42" y="106"/>
                    <a:pt x="45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1" y="108"/>
                    <a:pt x="51" y="108"/>
                  </a:cubicBezTo>
                  <a:cubicBezTo>
                    <a:pt x="53" y="105"/>
                    <a:pt x="56" y="103"/>
                    <a:pt x="59" y="100"/>
                  </a:cubicBezTo>
                  <a:cubicBezTo>
                    <a:pt x="62" y="103"/>
                    <a:pt x="65" y="106"/>
                    <a:pt x="68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6" y="106"/>
                    <a:pt x="78" y="103"/>
                    <a:pt x="81" y="101"/>
                  </a:cubicBezTo>
                  <a:cubicBezTo>
                    <a:pt x="84" y="103"/>
                    <a:pt x="87" y="106"/>
                    <a:pt x="90" y="108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2" y="108"/>
                    <a:pt x="93" y="108"/>
                  </a:cubicBezTo>
                  <a:cubicBezTo>
                    <a:pt x="89" y="105"/>
                    <a:pt x="86" y="102"/>
                    <a:pt x="83" y="99"/>
                  </a:cubicBezTo>
                  <a:cubicBezTo>
                    <a:pt x="86" y="96"/>
                    <a:pt x="90" y="93"/>
                    <a:pt x="94" y="89"/>
                  </a:cubicBezTo>
                  <a:cubicBezTo>
                    <a:pt x="97" y="93"/>
                    <a:pt x="101" y="96"/>
                    <a:pt x="104" y="99"/>
                  </a:cubicBezTo>
                  <a:cubicBezTo>
                    <a:pt x="101" y="102"/>
                    <a:pt x="98" y="105"/>
                    <a:pt x="95" y="108"/>
                  </a:cubicBezTo>
                  <a:cubicBezTo>
                    <a:pt x="100" y="106"/>
                    <a:pt x="105" y="102"/>
                    <a:pt x="107" y="97"/>
                  </a:cubicBezTo>
                  <a:cubicBezTo>
                    <a:pt x="106" y="97"/>
                    <a:pt x="106" y="97"/>
                    <a:pt x="106" y="98"/>
                  </a:cubicBezTo>
                  <a:cubicBezTo>
                    <a:pt x="102" y="95"/>
                    <a:pt x="99" y="91"/>
                    <a:pt x="95" y="88"/>
                  </a:cubicBezTo>
                  <a:cubicBezTo>
                    <a:pt x="98" y="85"/>
                    <a:pt x="101" y="83"/>
                    <a:pt x="103" y="80"/>
                  </a:cubicBezTo>
                  <a:cubicBezTo>
                    <a:pt x="105" y="82"/>
                    <a:pt x="106" y="83"/>
                    <a:pt x="108" y="84"/>
                  </a:cubicBezTo>
                  <a:cubicBezTo>
                    <a:pt x="108" y="81"/>
                    <a:pt x="108" y="81"/>
                    <a:pt x="108" y="81"/>
                  </a:cubicBezTo>
                  <a:cubicBezTo>
                    <a:pt x="107" y="80"/>
                    <a:pt x="106" y="80"/>
                    <a:pt x="105" y="79"/>
                  </a:cubicBezTo>
                  <a:cubicBezTo>
                    <a:pt x="106" y="78"/>
                    <a:pt x="107" y="77"/>
                    <a:pt x="108" y="76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6" y="74"/>
                    <a:pt x="105" y="76"/>
                    <a:pt x="103" y="77"/>
                  </a:cubicBezTo>
                  <a:cubicBezTo>
                    <a:pt x="100" y="74"/>
                    <a:pt x="97" y="71"/>
                    <a:pt x="94" y="68"/>
                  </a:cubicBezTo>
                  <a:cubicBezTo>
                    <a:pt x="95" y="67"/>
                    <a:pt x="95" y="66"/>
                    <a:pt x="96" y="66"/>
                  </a:cubicBezTo>
                  <a:cubicBezTo>
                    <a:pt x="99" y="63"/>
                    <a:pt x="101" y="61"/>
                    <a:pt x="103" y="59"/>
                  </a:cubicBezTo>
                  <a:cubicBezTo>
                    <a:pt x="105" y="61"/>
                    <a:pt x="106" y="62"/>
                    <a:pt x="108" y="63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7" y="59"/>
                    <a:pt x="106" y="59"/>
                    <a:pt x="105" y="58"/>
                  </a:cubicBezTo>
                  <a:cubicBezTo>
                    <a:pt x="106" y="57"/>
                    <a:pt x="107" y="56"/>
                    <a:pt x="108" y="55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06" y="53"/>
                    <a:pt x="105" y="55"/>
                    <a:pt x="103" y="56"/>
                  </a:cubicBezTo>
                  <a:cubicBezTo>
                    <a:pt x="100" y="53"/>
                    <a:pt x="97" y="50"/>
                    <a:pt x="94" y="48"/>
                  </a:cubicBezTo>
                  <a:cubicBezTo>
                    <a:pt x="98" y="44"/>
                    <a:pt x="101" y="41"/>
                    <a:pt x="105" y="38"/>
                  </a:cubicBezTo>
                  <a:cubicBezTo>
                    <a:pt x="106" y="39"/>
                    <a:pt x="107" y="40"/>
                    <a:pt x="108" y="41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6"/>
                  </a:cubicBezTo>
                  <a:cubicBezTo>
                    <a:pt x="107" y="36"/>
                    <a:pt x="107" y="35"/>
                    <a:pt x="108" y="3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7" y="33"/>
                    <a:pt x="106" y="33"/>
                    <a:pt x="105" y="34"/>
                  </a:cubicBezTo>
                  <a:cubicBezTo>
                    <a:pt x="103" y="33"/>
                    <a:pt x="102" y="32"/>
                    <a:pt x="101" y="31"/>
                  </a:cubicBezTo>
                  <a:cubicBezTo>
                    <a:pt x="99" y="29"/>
                    <a:pt x="96" y="27"/>
                    <a:pt x="94" y="25"/>
                  </a:cubicBezTo>
                  <a:cubicBezTo>
                    <a:pt x="97" y="22"/>
                    <a:pt x="101" y="19"/>
                    <a:pt x="104" y="16"/>
                  </a:cubicBezTo>
                  <a:cubicBezTo>
                    <a:pt x="105" y="17"/>
                    <a:pt x="106" y="18"/>
                    <a:pt x="108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7"/>
                    <a:pt x="108" y="17"/>
                    <a:pt x="108" y="16"/>
                  </a:cubicBezTo>
                  <a:cubicBezTo>
                    <a:pt x="107" y="16"/>
                    <a:pt x="106" y="15"/>
                    <a:pt x="105" y="14"/>
                  </a:cubicBezTo>
                  <a:close/>
                  <a:moveTo>
                    <a:pt x="83" y="17"/>
                  </a:moveTo>
                  <a:cubicBezTo>
                    <a:pt x="85" y="20"/>
                    <a:pt x="88" y="22"/>
                    <a:pt x="91" y="25"/>
                  </a:cubicBezTo>
                  <a:cubicBezTo>
                    <a:pt x="87" y="28"/>
                    <a:pt x="84" y="31"/>
                    <a:pt x="80" y="35"/>
                  </a:cubicBezTo>
                  <a:cubicBezTo>
                    <a:pt x="77" y="32"/>
                    <a:pt x="75" y="30"/>
                    <a:pt x="72" y="27"/>
                  </a:cubicBezTo>
                  <a:cubicBezTo>
                    <a:pt x="76" y="24"/>
                    <a:pt x="79" y="21"/>
                    <a:pt x="83" y="17"/>
                  </a:cubicBezTo>
                  <a:close/>
                  <a:moveTo>
                    <a:pt x="61" y="38"/>
                  </a:moveTo>
                  <a:cubicBezTo>
                    <a:pt x="62" y="36"/>
                    <a:pt x="64" y="35"/>
                    <a:pt x="65" y="33"/>
                  </a:cubicBezTo>
                  <a:cubicBezTo>
                    <a:pt x="67" y="32"/>
                    <a:pt x="69" y="30"/>
                    <a:pt x="70" y="29"/>
                  </a:cubicBezTo>
                  <a:cubicBezTo>
                    <a:pt x="73" y="31"/>
                    <a:pt x="76" y="34"/>
                    <a:pt x="78" y="36"/>
                  </a:cubicBezTo>
                  <a:cubicBezTo>
                    <a:pt x="76" y="38"/>
                    <a:pt x="74" y="40"/>
                    <a:pt x="72" y="42"/>
                  </a:cubicBezTo>
                  <a:cubicBezTo>
                    <a:pt x="71" y="43"/>
                    <a:pt x="70" y="44"/>
                    <a:pt x="69" y="45"/>
                  </a:cubicBezTo>
                  <a:cubicBezTo>
                    <a:pt x="66" y="43"/>
                    <a:pt x="63" y="40"/>
                    <a:pt x="61" y="38"/>
                  </a:cubicBezTo>
                  <a:close/>
                  <a:moveTo>
                    <a:pt x="79" y="58"/>
                  </a:moveTo>
                  <a:cubicBezTo>
                    <a:pt x="77" y="61"/>
                    <a:pt x="74" y="63"/>
                    <a:pt x="71" y="66"/>
                  </a:cubicBezTo>
                  <a:cubicBezTo>
                    <a:pt x="68" y="62"/>
                    <a:pt x="64" y="59"/>
                    <a:pt x="61" y="56"/>
                  </a:cubicBezTo>
                  <a:cubicBezTo>
                    <a:pt x="63" y="53"/>
                    <a:pt x="66" y="51"/>
                    <a:pt x="69" y="48"/>
                  </a:cubicBezTo>
                  <a:cubicBezTo>
                    <a:pt x="72" y="52"/>
                    <a:pt x="76" y="55"/>
                    <a:pt x="79" y="58"/>
                  </a:cubicBezTo>
                  <a:close/>
                  <a:moveTo>
                    <a:pt x="67" y="47"/>
                  </a:moveTo>
                  <a:cubicBezTo>
                    <a:pt x="64" y="49"/>
                    <a:pt x="62" y="52"/>
                    <a:pt x="59" y="54"/>
                  </a:cubicBezTo>
                  <a:cubicBezTo>
                    <a:pt x="56" y="52"/>
                    <a:pt x="53" y="49"/>
                    <a:pt x="51" y="47"/>
                  </a:cubicBezTo>
                  <a:cubicBezTo>
                    <a:pt x="53" y="44"/>
                    <a:pt x="56" y="42"/>
                    <a:pt x="59" y="39"/>
                  </a:cubicBezTo>
                  <a:cubicBezTo>
                    <a:pt x="62" y="42"/>
                    <a:pt x="64" y="44"/>
                    <a:pt x="67" y="47"/>
                  </a:cubicBezTo>
                  <a:close/>
                  <a:moveTo>
                    <a:pt x="57" y="56"/>
                  </a:moveTo>
                  <a:cubicBezTo>
                    <a:pt x="54" y="58"/>
                    <a:pt x="51" y="61"/>
                    <a:pt x="49" y="64"/>
                  </a:cubicBezTo>
                  <a:cubicBezTo>
                    <a:pt x="48" y="64"/>
                    <a:pt x="47" y="65"/>
                    <a:pt x="47" y="66"/>
                  </a:cubicBezTo>
                  <a:cubicBezTo>
                    <a:pt x="44" y="63"/>
                    <a:pt x="41" y="61"/>
                    <a:pt x="38" y="58"/>
                  </a:cubicBezTo>
                  <a:cubicBezTo>
                    <a:pt x="40" y="57"/>
                    <a:pt x="41" y="55"/>
                    <a:pt x="43" y="54"/>
                  </a:cubicBezTo>
                  <a:cubicBezTo>
                    <a:pt x="45" y="52"/>
                    <a:pt x="47" y="50"/>
                    <a:pt x="49" y="48"/>
                  </a:cubicBezTo>
                  <a:cubicBezTo>
                    <a:pt x="52" y="51"/>
                    <a:pt x="54" y="53"/>
                    <a:pt x="57" y="56"/>
                  </a:cubicBezTo>
                  <a:close/>
                  <a:moveTo>
                    <a:pt x="49" y="45"/>
                  </a:moveTo>
                  <a:cubicBezTo>
                    <a:pt x="49" y="45"/>
                    <a:pt x="48" y="45"/>
                    <a:pt x="48" y="44"/>
                  </a:cubicBezTo>
                  <a:cubicBezTo>
                    <a:pt x="45" y="42"/>
                    <a:pt x="42" y="39"/>
                    <a:pt x="39" y="36"/>
                  </a:cubicBezTo>
                  <a:cubicBezTo>
                    <a:pt x="42" y="34"/>
                    <a:pt x="45" y="31"/>
                    <a:pt x="47" y="29"/>
                  </a:cubicBezTo>
                  <a:cubicBezTo>
                    <a:pt x="51" y="32"/>
                    <a:pt x="54" y="35"/>
                    <a:pt x="57" y="38"/>
                  </a:cubicBezTo>
                  <a:cubicBezTo>
                    <a:pt x="54" y="40"/>
                    <a:pt x="52" y="43"/>
                    <a:pt x="49" y="45"/>
                  </a:cubicBezTo>
                  <a:close/>
                  <a:moveTo>
                    <a:pt x="46" y="46"/>
                  </a:moveTo>
                  <a:cubicBezTo>
                    <a:pt x="47" y="46"/>
                    <a:pt x="47" y="46"/>
                    <a:pt x="47" y="47"/>
                  </a:cubicBezTo>
                  <a:cubicBezTo>
                    <a:pt x="44" y="50"/>
                    <a:pt x="40" y="53"/>
                    <a:pt x="37" y="56"/>
                  </a:cubicBezTo>
                  <a:cubicBezTo>
                    <a:pt x="34" y="54"/>
                    <a:pt x="30" y="51"/>
                    <a:pt x="27" y="48"/>
                  </a:cubicBezTo>
                  <a:cubicBezTo>
                    <a:pt x="31" y="44"/>
                    <a:pt x="34" y="41"/>
                    <a:pt x="38" y="38"/>
                  </a:cubicBezTo>
                  <a:cubicBezTo>
                    <a:pt x="41" y="41"/>
                    <a:pt x="43" y="43"/>
                    <a:pt x="46" y="46"/>
                  </a:cubicBezTo>
                  <a:close/>
                  <a:moveTo>
                    <a:pt x="25" y="46"/>
                  </a:moveTo>
                  <a:cubicBezTo>
                    <a:pt x="22" y="43"/>
                    <a:pt x="18" y="39"/>
                    <a:pt x="15" y="36"/>
                  </a:cubicBezTo>
                  <a:cubicBezTo>
                    <a:pt x="18" y="33"/>
                    <a:pt x="22" y="30"/>
                    <a:pt x="25" y="26"/>
                  </a:cubicBezTo>
                  <a:cubicBezTo>
                    <a:pt x="29" y="30"/>
                    <a:pt x="32" y="33"/>
                    <a:pt x="36" y="36"/>
                  </a:cubicBezTo>
                  <a:cubicBezTo>
                    <a:pt x="32" y="39"/>
                    <a:pt x="29" y="43"/>
                    <a:pt x="25" y="46"/>
                  </a:cubicBezTo>
                  <a:close/>
                  <a:moveTo>
                    <a:pt x="25" y="49"/>
                  </a:moveTo>
                  <a:cubicBezTo>
                    <a:pt x="29" y="52"/>
                    <a:pt x="32" y="55"/>
                    <a:pt x="35" y="58"/>
                  </a:cubicBezTo>
                  <a:cubicBezTo>
                    <a:pt x="32" y="61"/>
                    <a:pt x="29" y="64"/>
                    <a:pt x="26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2" y="63"/>
                    <a:pt x="19" y="60"/>
                    <a:pt x="16" y="58"/>
                  </a:cubicBezTo>
                  <a:cubicBezTo>
                    <a:pt x="19" y="55"/>
                    <a:pt x="22" y="52"/>
                    <a:pt x="25" y="49"/>
                  </a:cubicBezTo>
                  <a:close/>
                  <a:moveTo>
                    <a:pt x="37" y="60"/>
                  </a:moveTo>
                  <a:cubicBezTo>
                    <a:pt x="39" y="62"/>
                    <a:pt x="42" y="65"/>
                    <a:pt x="45" y="67"/>
                  </a:cubicBezTo>
                  <a:cubicBezTo>
                    <a:pt x="42" y="70"/>
                    <a:pt x="39" y="73"/>
                    <a:pt x="36" y="76"/>
                  </a:cubicBezTo>
                  <a:cubicBezTo>
                    <a:pt x="33" y="73"/>
                    <a:pt x="30" y="71"/>
                    <a:pt x="27" y="68"/>
                  </a:cubicBezTo>
                  <a:cubicBezTo>
                    <a:pt x="30" y="65"/>
                    <a:pt x="33" y="62"/>
                    <a:pt x="37" y="60"/>
                  </a:cubicBezTo>
                  <a:close/>
                  <a:moveTo>
                    <a:pt x="47" y="69"/>
                  </a:moveTo>
                  <a:cubicBezTo>
                    <a:pt x="50" y="72"/>
                    <a:pt x="54" y="75"/>
                    <a:pt x="57" y="79"/>
                  </a:cubicBezTo>
                  <a:cubicBezTo>
                    <a:pt x="54" y="82"/>
                    <a:pt x="51" y="84"/>
                    <a:pt x="48" y="87"/>
                  </a:cubicBezTo>
                  <a:cubicBezTo>
                    <a:pt x="44" y="84"/>
                    <a:pt x="41" y="81"/>
                    <a:pt x="37" y="77"/>
                  </a:cubicBezTo>
                  <a:cubicBezTo>
                    <a:pt x="40" y="75"/>
                    <a:pt x="43" y="72"/>
                    <a:pt x="47" y="69"/>
                  </a:cubicBezTo>
                  <a:close/>
                  <a:moveTo>
                    <a:pt x="48" y="67"/>
                  </a:moveTo>
                  <a:cubicBezTo>
                    <a:pt x="49" y="67"/>
                    <a:pt x="50" y="66"/>
                    <a:pt x="50" y="65"/>
                  </a:cubicBezTo>
                  <a:cubicBezTo>
                    <a:pt x="53" y="63"/>
                    <a:pt x="56" y="60"/>
                    <a:pt x="59" y="57"/>
                  </a:cubicBezTo>
                  <a:cubicBezTo>
                    <a:pt x="62" y="61"/>
                    <a:pt x="66" y="64"/>
                    <a:pt x="69" y="67"/>
                  </a:cubicBezTo>
                  <a:cubicBezTo>
                    <a:pt x="66" y="70"/>
                    <a:pt x="62" y="74"/>
                    <a:pt x="59" y="77"/>
                  </a:cubicBezTo>
                  <a:cubicBezTo>
                    <a:pt x="55" y="74"/>
                    <a:pt x="52" y="70"/>
                    <a:pt x="48" y="67"/>
                  </a:cubicBezTo>
                  <a:close/>
                  <a:moveTo>
                    <a:pt x="65" y="75"/>
                  </a:moveTo>
                  <a:cubicBezTo>
                    <a:pt x="67" y="73"/>
                    <a:pt x="69" y="71"/>
                    <a:pt x="71" y="69"/>
                  </a:cubicBezTo>
                  <a:cubicBezTo>
                    <a:pt x="74" y="72"/>
                    <a:pt x="77" y="74"/>
                    <a:pt x="80" y="77"/>
                  </a:cubicBezTo>
                  <a:cubicBezTo>
                    <a:pt x="77" y="80"/>
                    <a:pt x="74" y="83"/>
                    <a:pt x="71" y="85"/>
                  </a:cubicBezTo>
                  <a:cubicBezTo>
                    <a:pt x="71" y="86"/>
                    <a:pt x="70" y="86"/>
                    <a:pt x="70" y="87"/>
                  </a:cubicBezTo>
                  <a:cubicBezTo>
                    <a:pt x="67" y="84"/>
                    <a:pt x="64" y="81"/>
                    <a:pt x="61" y="78"/>
                  </a:cubicBezTo>
                  <a:cubicBezTo>
                    <a:pt x="62" y="77"/>
                    <a:pt x="63" y="76"/>
                    <a:pt x="65" y="75"/>
                  </a:cubicBezTo>
                  <a:close/>
                  <a:moveTo>
                    <a:pt x="73" y="67"/>
                  </a:moveTo>
                  <a:cubicBezTo>
                    <a:pt x="75" y="65"/>
                    <a:pt x="78" y="62"/>
                    <a:pt x="81" y="60"/>
                  </a:cubicBezTo>
                  <a:cubicBezTo>
                    <a:pt x="84" y="63"/>
                    <a:pt x="87" y="65"/>
                    <a:pt x="90" y="68"/>
                  </a:cubicBezTo>
                  <a:cubicBezTo>
                    <a:pt x="87" y="71"/>
                    <a:pt x="85" y="73"/>
                    <a:pt x="82" y="76"/>
                  </a:cubicBezTo>
                  <a:cubicBezTo>
                    <a:pt x="79" y="73"/>
                    <a:pt x="76" y="70"/>
                    <a:pt x="73" y="67"/>
                  </a:cubicBezTo>
                  <a:close/>
                  <a:moveTo>
                    <a:pt x="71" y="47"/>
                  </a:moveTo>
                  <a:cubicBezTo>
                    <a:pt x="72" y="46"/>
                    <a:pt x="72" y="45"/>
                    <a:pt x="73" y="44"/>
                  </a:cubicBezTo>
                  <a:cubicBezTo>
                    <a:pt x="76" y="42"/>
                    <a:pt x="78" y="40"/>
                    <a:pt x="80" y="38"/>
                  </a:cubicBezTo>
                  <a:cubicBezTo>
                    <a:pt x="84" y="41"/>
                    <a:pt x="87" y="44"/>
                    <a:pt x="91" y="47"/>
                  </a:cubicBezTo>
                  <a:cubicBezTo>
                    <a:pt x="89" y="49"/>
                    <a:pt x="87" y="51"/>
                    <a:pt x="85" y="52"/>
                  </a:cubicBezTo>
                  <a:cubicBezTo>
                    <a:pt x="84" y="54"/>
                    <a:pt x="83" y="55"/>
                    <a:pt x="81" y="56"/>
                  </a:cubicBezTo>
                  <a:cubicBezTo>
                    <a:pt x="78" y="53"/>
                    <a:pt x="74" y="50"/>
                    <a:pt x="71" y="47"/>
                  </a:cubicBezTo>
                  <a:close/>
                  <a:moveTo>
                    <a:pt x="71" y="7"/>
                  </a:moveTo>
                  <a:cubicBezTo>
                    <a:pt x="73" y="8"/>
                    <a:pt x="75" y="10"/>
                    <a:pt x="77" y="12"/>
                  </a:cubicBezTo>
                  <a:cubicBezTo>
                    <a:pt x="78" y="13"/>
                    <a:pt x="79" y="14"/>
                    <a:pt x="81" y="16"/>
                  </a:cubicBezTo>
                  <a:cubicBezTo>
                    <a:pt x="77" y="19"/>
                    <a:pt x="74" y="22"/>
                    <a:pt x="70" y="25"/>
                  </a:cubicBezTo>
                  <a:cubicBezTo>
                    <a:pt x="67" y="22"/>
                    <a:pt x="64" y="19"/>
                    <a:pt x="61" y="16"/>
                  </a:cubicBezTo>
                  <a:cubicBezTo>
                    <a:pt x="64" y="13"/>
                    <a:pt x="68" y="10"/>
                    <a:pt x="71" y="7"/>
                  </a:cubicBezTo>
                  <a:close/>
                  <a:moveTo>
                    <a:pt x="68" y="27"/>
                  </a:moveTo>
                  <a:cubicBezTo>
                    <a:pt x="67" y="29"/>
                    <a:pt x="65" y="30"/>
                    <a:pt x="64" y="32"/>
                  </a:cubicBezTo>
                  <a:cubicBezTo>
                    <a:pt x="62" y="33"/>
                    <a:pt x="60" y="34"/>
                    <a:pt x="59" y="36"/>
                  </a:cubicBezTo>
                  <a:cubicBezTo>
                    <a:pt x="56" y="33"/>
                    <a:pt x="52" y="30"/>
                    <a:pt x="49" y="27"/>
                  </a:cubicBezTo>
                  <a:cubicBezTo>
                    <a:pt x="51" y="26"/>
                    <a:pt x="52" y="24"/>
                    <a:pt x="54" y="23"/>
                  </a:cubicBezTo>
                  <a:cubicBezTo>
                    <a:pt x="56" y="21"/>
                    <a:pt x="57" y="20"/>
                    <a:pt x="59" y="18"/>
                  </a:cubicBezTo>
                  <a:cubicBezTo>
                    <a:pt x="62" y="21"/>
                    <a:pt x="65" y="24"/>
                    <a:pt x="68" y="27"/>
                  </a:cubicBezTo>
                  <a:close/>
                  <a:moveTo>
                    <a:pt x="46" y="7"/>
                  </a:moveTo>
                  <a:cubicBezTo>
                    <a:pt x="50" y="10"/>
                    <a:pt x="53" y="13"/>
                    <a:pt x="57" y="17"/>
                  </a:cubicBezTo>
                  <a:cubicBezTo>
                    <a:pt x="55" y="18"/>
                    <a:pt x="54" y="19"/>
                    <a:pt x="52" y="21"/>
                  </a:cubicBezTo>
                  <a:cubicBezTo>
                    <a:pt x="51" y="22"/>
                    <a:pt x="49" y="24"/>
                    <a:pt x="47" y="25"/>
                  </a:cubicBezTo>
                  <a:cubicBezTo>
                    <a:pt x="44" y="22"/>
                    <a:pt x="40" y="19"/>
                    <a:pt x="37" y="16"/>
                  </a:cubicBezTo>
                  <a:cubicBezTo>
                    <a:pt x="40" y="13"/>
                    <a:pt x="43" y="10"/>
                    <a:pt x="46" y="7"/>
                  </a:cubicBezTo>
                  <a:close/>
                  <a:moveTo>
                    <a:pt x="35" y="17"/>
                  </a:moveTo>
                  <a:cubicBezTo>
                    <a:pt x="35" y="17"/>
                    <a:pt x="36" y="18"/>
                    <a:pt x="36" y="18"/>
                  </a:cubicBezTo>
                  <a:cubicBezTo>
                    <a:pt x="39" y="21"/>
                    <a:pt x="42" y="24"/>
                    <a:pt x="46" y="27"/>
                  </a:cubicBezTo>
                  <a:cubicBezTo>
                    <a:pt x="43" y="30"/>
                    <a:pt x="40" y="32"/>
                    <a:pt x="38" y="35"/>
                  </a:cubicBezTo>
                  <a:cubicBezTo>
                    <a:pt x="34" y="31"/>
                    <a:pt x="30" y="28"/>
                    <a:pt x="27" y="25"/>
                  </a:cubicBezTo>
                  <a:cubicBezTo>
                    <a:pt x="30" y="22"/>
                    <a:pt x="32" y="20"/>
                    <a:pt x="35" y="17"/>
                  </a:cubicBezTo>
                  <a:close/>
                  <a:moveTo>
                    <a:pt x="24" y="7"/>
                  </a:moveTo>
                  <a:cubicBezTo>
                    <a:pt x="27" y="10"/>
                    <a:pt x="30" y="13"/>
                    <a:pt x="33" y="16"/>
                  </a:cubicBezTo>
                  <a:cubicBezTo>
                    <a:pt x="31" y="18"/>
                    <a:pt x="28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2" y="20"/>
                    <a:pt x="19" y="17"/>
                    <a:pt x="16" y="14"/>
                  </a:cubicBezTo>
                  <a:cubicBezTo>
                    <a:pt x="18" y="12"/>
                    <a:pt x="21" y="9"/>
                    <a:pt x="24" y="7"/>
                  </a:cubicBezTo>
                  <a:close/>
                  <a:moveTo>
                    <a:pt x="3" y="26"/>
                  </a:moveTo>
                  <a:cubicBezTo>
                    <a:pt x="4" y="25"/>
                    <a:pt x="5" y="24"/>
                    <a:pt x="6" y="23"/>
                  </a:cubicBezTo>
                  <a:cubicBezTo>
                    <a:pt x="9" y="21"/>
                    <a:pt x="11" y="18"/>
                    <a:pt x="14" y="16"/>
                  </a:cubicBezTo>
                  <a:cubicBezTo>
                    <a:pt x="17" y="19"/>
                    <a:pt x="20" y="22"/>
                    <a:pt x="23" y="25"/>
                  </a:cubicBezTo>
                  <a:cubicBezTo>
                    <a:pt x="23" y="25"/>
                    <a:pt x="23" y="25"/>
                    <a:pt x="24" y="25"/>
                  </a:cubicBezTo>
                  <a:cubicBezTo>
                    <a:pt x="20" y="28"/>
                    <a:pt x="17" y="31"/>
                    <a:pt x="13" y="35"/>
                  </a:cubicBezTo>
                  <a:cubicBezTo>
                    <a:pt x="10" y="32"/>
                    <a:pt x="6" y="29"/>
                    <a:pt x="3" y="26"/>
                  </a:cubicBezTo>
                  <a:close/>
                  <a:moveTo>
                    <a:pt x="4" y="46"/>
                  </a:moveTo>
                  <a:cubicBezTo>
                    <a:pt x="7" y="43"/>
                    <a:pt x="10" y="41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7" y="41"/>
                    <a:pt x="20" y="44"/>
                    <a:pt x="24" y="48"/>
                  </a:cubicBezTo>
                  <a:cubicBezTo>
                    <a:pt x="20" y="50"/>
                    <a:pt x="17" y="53"/>
                    <a:pt x="14" y="56"/>
                  </a:cubicBezTo>
                  <a:cubicBezTo>
                    <a:pt x="11" y="53"/>
                    <a:pt x="7" y="49"/>
                    <a:pt x="4" y="46"/>
                  </a:cubicBezTo>
                  <a:close/>
                  <a:moveTo>
                    <a:pt x="10" y="73"/>
                  </a:moveTo>
                  <a:cubicBezTo>
                    <a:pt x="8" y="71"/>
                    <a:pt x="6" y="70"/>
                    <a:pt x="5" y="68"/>
                  </a:cubicBezTo>
                  <a:cubicBezTo>
                    <a:pt x="7" y="67"/>
                    <a:pt x="8" y="65"/>
                    <a:pt x="10" y="63"/>
                  </a:cubicBezTo>
                  <a:cubicBezTo>
                    <a:pt x="12" y="62"/>
                    <a:pt x="13" y="61"/>
                    <a:pt x="14" y="59"/>
                  </a:cubicBezTo>
                  <a:cubicBezTo>
                    <a:pt x="17" y="62"/>
                    <a:pt x="20" y="64"/>
                    <a:pt x="23" y="67"/>
                  </a:cubicBezTo>
                  <a:cubicBezTo>
                    <a:pt x="23" y="67"/>
                    <a:pt x="24" y="68"/>
                    <a:pt x="24" y="68"/>
                  </a:cubicBezTo>
                  <a:cubicBezTo>
                    <a:pt x="21" y="71"/>
                    <a:pt x="18" y="74"/>
                    <a:pt x="14" y="77"/>
                  </a:cubicBezTo>
                  <a:cubicBezTo>
                    <a:pt x="13" y="76"/>
                    <a:pt x="11" y="74"/>
                    <a:pt x="10" y="73"/>
                  </a:cubicBezTo>
                  <a:close/>
                  <a:moveTo>
                    <a:pt x="12" y="97"/>
                  </a:moveTo>
                  <a:cubicBezTo>
                    <a:pt x="9" y="95"/>
                    <a:pt x="6" y="92"/>
                    <a:pt x="3" y="90"/>
                  </a:cubicBezTo>
                  <a:cubicBezTo>
                    <a:pt x="7" y="87"/>
                    <a:pt x="11" y="83"/>
                    <a:pt x="14" y="80"/>
                  </a:cubicBezTo>
                  <a:cubicBezTo>
                    <a:pt x="17" y="83"/>
                    <a:pt x="20" y="85"/>
                    <a:pt x="22" y="88"/>
                  </a:cubicBezTo>
                  <a:cubicBezTo>
                    <a:pt x="19" y="91"/>
                    <a:pt x="15" y="94"/>
                    <a:pt x="12" y="97"/>
                  </a:cubicBezTo>
                  <a:close/>
                  <a:moveTo>
                    <a:pt x="24" y="86"/>
                  </a:moveTo>
                  <a:cubicBezTo>
                    <a:pt x="21" y="84"/>
                    <a:pt x="19" y="81"/>
                    <a:pt x="16" y="79"/>
                  </a:cubicBezTo>
                  <a:cubicBezTo>
                    <a:pt x="18" y="77"/>
                    <a:pt x="20" y="75"/>
                    <a:pt x="21" y="74"/>
                  </a:cubicBezTo>
                  <a:cubicBezTo>
                    <a:pt x="23" y="72"/>
                    <a:pt x="24" y="71"/>
                    <a:pt x="26" y="70"/>
                  </a:cubicBezTo>
                  <a:cubicBezTo>
                    <a:pt x="28" y="72"/>
                    <a:pt x="31" y="75"/>
                    <a:pt x="34" y="77"/>
                  </a:cubicBezTo>
                  <a:cubicBezTo>
                    <a:pt x="31" y="80"/>
                    <a:pt x="29" y="82"/>
                    <a:pt x="26" y="84"/>
                  </a:cubicBezTo>
                  <a:cubicBezTo>
                    <a:pt x="25" y="85"/>
                    <a:pt x="25" y="86"/>
                    <a:pt x="24" y="86"/>
                  </a:cubicBezTo>
                  <a:close/>
                  <a:moveTo>
                    <a:pt x="32" y="93"/>
                  </a:moveTo>
                  <a:cubicBezTo>
                    <a:pt x="30" y="91"/>
                    <a:pt x="28" y="90"/>
                    <a:pt x="26" y="88"/>
                  </a:cubicBezTo>
                  <a:cubicBezTo>
                    <a:pt x="27" y="87"/>
                    <a:pt x="27" y="87"/>
                    <a:pt x="28" y="86"/>
                  </a:cubicBezTo>
                  <a:cubicBezTo>
                    <a:pt x="31" y="84"/>
                    <a:pt x="33" y="81"/>
                    <a:pt x="36" y="79"/>
                  </a:cubicBezTo>
                  <a:cubicBezTo>
                    <a:pt x="39" y="82"/>
                    <a:pt x="43" y="85"/>
                    <a:pt x="46" y="89"/>
                  </a:cubicBezTo>
                  <a:cubicBezTo>
                    <a:pt x="43" y="92"/>
                    <a:pt x="40" y="95"/>
                    <a:pt x="37" y="98"/>
                  </a:cubicBezTo>
                  <a:cubicBezTo>
                    <a:pt x="35" y="96"/>
                    <a:pt x="33" y="95"/>
                    <a:pt x="32" y="93"/>
                  </a:cubicBezTo>
                  <a:close/>
                  <a:moveTo>
                    <a:pt x="49" y="106"/>
                  </a:moveTo>
                  <a:cubicBezTo>
                    <a:pt x="48" y="107"/>
                    <a:pt x="48" y="107"/>
                    <a:pt x="47" y="108"/>
                  </a:cubicBezTo>
                  <a:cubicBezTo>
                    <a:pt x="44" y="105"/>
                    <a:pt x="41" y="102"/>
                    <a:pt x="38" y="99"/>
                  </a:cubicBezTo>
                  <a:cubicBezTo>
                    <a:pt x="40" y="97"/>
                    <a:pt x="42" y="96"/>
                    <a:pt x="43" y="94"/>
                  </a:cubicBezTo>
                  <a:cubicBezTo>
                    <a:pt x="45" y="93"/>
                    <a:pt x="46" y="91"/>
                    <a:pt x="48" y="90"/>
                  </a:cubicBezTo>
                  <a:cubicBezTo>
                    <a:pt x="51" y="93"/>
                    <a:pt x="54" y="96"/>
                    <a:pt x="57" y="99"/>
                  </a:cubicBezTo>
                  <a:cubicBezTo>
                    <a:pt x="54" y="101"/>
                    <a:pt x="52" y="104"/>
                    <a:pt x="49" y="106"/>
                  </a:cubicBezTo>
                  <a:close/>
                  <a:moveTo>
                    <a:pt x="59" y="97"/>
                  </a:moveTo>
                  <a:cubicBezTo>
                    <a:pt x="56" y="94"/>
                    <a:pt x="53" y="91"/>
                    <a:pt x="49" y="89"/>
                  </a:cubicBezTo>
                  <a:cubicBezTo>
                    <a:pt x="53" y="86"/>
                    <a:pt x="56" y="83"/>
                    <a:pt x="59" y="80"/>
                  </a:cubicBezTo>
                  <a:cubicBezTo>
                    <a:pt x="62" y="83"/>
                    <a:pt x="65" y="86"/>
                    <a:pt x="68" y="89"/>
                  </a:cubicBezTo>
                  <a:cubicBezTo>
                    <a:pt x="65" y="91"/>
                    <a:pt x="62" y="94"/>
                    <a:pt x="59" y="97"/>
                  </a:cubicBezTo>
                  <a:close/>
                  <a:moveTo>
                    <a:pt x="70" y="108"/>
                  </a:moveTo>
                  <a:cubicBezTo>
                    <a:pt x="70" y="108"/>
                    <a:pt x="70" y="108"/>
                    <a:pt x="70" y="108"/>
                  </a:cubicBezTo>
                  <a:cubicBezTo>
                    <a:pt x="67" y="105"/>
                    <a:pt x="64" y="102"/>
                    <a:pt x="60" y="99"/>
                  </a:cubicBezTo>
                  <a:cubicBezTo>
                    <a:pt x="64" y="96"/>
                    <a:pt x="67" y="93"/>
                    <a:pt x="70" y="90"/>
                  </a:cubicBezTo>
                  <a:cubicBezTo>
                    <a:pt x="73" y="93"/>
                    <a:pt x="76" y="96"/>
                    <a:pt x="79" y="99"/>
                  </a:cubicBezTo>
                  <a:cubicBezTo>
                    <a:pt x="79" y="99"/>
                    <a:pt x="80" y="99"/>
                    <a:pt x="80" y="99"/>
                  </a:cubicBezTo>
                  <a:cubicBezTo>
                    <a:pt x="77" y="102"/>
                    <a:pt x="73" y="105"/>
                    <a:pt x="70" y="108"/>
                  </a:cubicBezTo>
                  <a:close/>
                  <a:moveTo>
                    <a:pt x="81" y="98"/>
                  </a:moveTo>
                  <a:cubicBezTo>
                    <a:pt x="81" y="98"/>
                    <a:pt x="81" y="98"/>
                    <a:pt x="81" y="97"/>
                  </a:cubicBezTo>
                  <a:cubicBezTo>
                    <a:pt x="78" y="95"/>
                    <a:pt x="75" y="92"/>
                    <a:pt x="72" y="89"/>
                  </a:cubicBezTo>
                  <a:cubicBezTo>
                    <a:pt x="72" y="88"/>
                    <a:pt x="73" y="88"/>
                    <a:pt x="73" y="87"/>
                  </a:cubicBezTo>
                  <a:cubicBezTo>
                    <a:pt x="76" y="84"/>
                    <a:pt x="79" y="82"/>
                    <a:pt x="82" y="79"/>
                  </a:cubicBezTo>
                  <a:cubicBezTo>
                    <a:pt x="85" y="82"/>
                    <a:pt x="89" y="85"/>
                    <a:pt x="92" y="88"/>
                  </a:cubicBezTo>
                  <a:cubicBezTo>
                    <a:pt x="88" y="91"/>
                    <a:pt x="85" y="94"/>
                    <a:pt x="81" y="98"/>
                  </a:cubicBezTo>
                  <a:close/>
                  <a:moveTo>
                    <a:pt x="102" y="79"/>
                  </a:moveTo>
                  <a:cubicBezTo>
                    <a:pt x="99" y="81"/>
                    <a:pt x="96" y="84"/>
                    <a:pt x="93" y="86"/>
                  </a:cubicBezTo>
                  <a:cubicBezTo>
                    <a:pt x="90" y="83"/>
                    <a:pt x="87" y="80"/>
                    <a:pt x="84" y="77"/>
                  </a:cubicBezTo>
                  <a:cubicBezTo>
                    <a:pt x="86" y="75"/>
                    <a:pt x="89" y="72"/>
                    <a:pt x="92" y="70"/>
                  </a:cubicBezTo>
                  <a:cubicBezTo>
                    <a:pt x="95" y="73"/>
                    <a:pt x="98" y="76"/>
                    <a:pt x="102" y="79"/>
                  </a:cubicBezTo>
                  <a:close/>
                  <a:moveTo>
                    <a:pt x="102" y="58"/>
                  </a:moveTo>
                  <a:cubicBezTo>
                    <a:pt x="99" y="60"/>
                    <a:pt x="97" y="62"/>
                    <a:pt x="95" y="64"/>
                  </a:cubicBezTo>
                  <a:cubicBezTo>
                    <a:pt x="94" y="65"/>
                    <a:pt x="93" y="66"/>
                    <a:pt x="92" y="67"/>
                  </a:cubicBezTo>
                  <a:cubicBezTo>
                    <a:pt x="89" y="64"/>
                    <a:pt x="86" y="61"/>
                    <a:pt x="83" y="58"/>
                  </a:cubicBezTo>
                  <a:cubicBezTo>
                    <a:pt x="84" y="57"/>
                    <a:pt x="86" y="55"/>
                    <a:pt x="87" y="54"/>
                  </a:cubicBezTo>
                  <a:cubicBezTo>
                    <a:pt x="89" y="52"/>
                    <a:pt x="91" y="51"/>
                    <a:pt x="92" y="49"/>
                  </a:cubicBezTo>
                  <a:cubicBezTo>
                    <a:pt x="96" y="52"/>
                    <a:pt x="99" y="55"/>
                    <a:pt x="102" y="58"/>
                  </a:cubicBezTo>
                  <a:close/>
                  <a:moveTo>
                    <a:pt x="99" y="33"/>
                  </a:moveTo>
                  <a:cubicBezTo>
                    <a:pt x="100" y="34"/>
                    <a:pt x="102" y="35"/>
                    <a:pt x="103" y="36"/>
                  </a:cubicBezTo>
                  <a:cubicBezTo>
                    <a:pt x="99" y="39"/>
                    <a:pt x="96" y="43"/>
                    <a:pt x="92" y="46"/>
                  </a:cubicBezTo>
                  <a:cubicBezTo>
                    <a:pt x="89" y="43"/>
                    <a:pt x="85" y="39"/>
                    <a:pt x="82" y="36"/>
                  </a:cubicBezTo>
                  <a:cubicBezTo>
                    <a:pt x="85" y="33"/>
                    <a:pt x="89" y="30"/>
                    <a:pt x="92" y="26"/>
                  </a:cubicBezTo>
                  <a:cubicBezTo>
                    <a:pt x="95" y="28"/>
                    <a:pt x="97" y="31"/>
                    <a:pt x="99" y="33"/>
                  </a:cubicBezTo>
                  <a:close/>
                  <a:moveTo>
                    <a:pt x="93" y="23"/>
                  </a:moveTo>
                  <a:cubicBezTo>
                    <a:pt x="90" y="21"/>
                    <a:pt x="87" y="18"/>
                    <a:pt x="84" y="16"/>
                  </a:cubicBezTo>
                  <a:cubicBezTo>
                    <a:pt x="88" y="13"/>
                    <a:pt x="91" y="10"/>
                    <a:pt x="94" y="7"/>
                  </a:cubicBezTo>
                  <a:cubicBezTo>
                    <a:pt x="97" y="9"/>
                    <a:pt x="100" y="12"/>
                    <a:pt x="102" y="14"/>
                  </a:cubicBezTo>
                  <a:cubicBezTo>
                    <a:pt x="99" y="17"/>
                    <a:pt x="96" y="20"/>
                    <a:pt x="93" y="23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3933"/>
            <p:cNvSpPr/>
            <p:nvPr/>
          </p:nvSpPr>
          <p:spPr bwMode="auto">
            <a:xfrm>
              <a:off x="1012137" y="1849380"/>
              <a:ext cx="56418" cy="90269"/>
            </a:xfrm>
            <a:custGeom>
              <a:avLst/>
              <a:gdLst>
                <a:gd name="T0" fmla="*/ 18 w 21"/>
                <a:gd name="T1" fmla="*/ 16 h 34"/>
                <a:gd name="T2" fmla="*/ 18 w 21"/>
                <a:gd name="T3" fmla="*/ 16 h 34"/>
                <a:gd name="T4" fmla="*/ 11 w 21"/>
                <a:gd name="T5" fmla="*/ 0 h 34"/>
                <a:gd name="T6" fmla="*/ 4 w 21"/>
                <a:gd name="T7" fmla="*/ 16 h 34"/>
                <a:gd name="T8" fmla="*/ 4 w 21"/>
                <a:gd name="T9" fmla="*/ 16 h 34"/>
                <a:gd name="T10" fmla="*/ 0 w 21"/>
                <a:gd name="T11" fmla="*/ 24 h 34"/>
                <a:gd name="T12" fmla="*/ 11 w 21"/>
                <a:gd name="T13" fmla="*/ 34 h 34"/>
                <a:gd name="T14" fmla="*/ 21 w 21"/>
                <a:gd name="T15" fmla="*/ 24 h 34"/>
                <a:gd name="T16" fmla="*/ 18 w 21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4">
                  <a:moveTo>
                    <a:pt x="18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2" y="11"/>
                    <a:pt x="11" y="0"/>
                    <a:pt x="11" y="0"/>
                  </a:cubicBezTo>
                  <a:cubicBezTo>
                    <a:pt x="11" y="7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7"/>
                    <a:pt x="0" y="20"/>
                    <a:pt x="0" y="24"/>
                  </a:cubicBezTo>
                  <a:cubicBezTo>
                    <a:pt x="0" y="29"/>
                    <a:pt x="5" y="34"/>
                    <a:pt x="11" y="34"/>
                  </a:cubicBezTo>
                  <a:cubicBezTo>
                    <a:pt x="16" y="34"/>
                    <a:pt x="21" y="29"/>
                    <a:pt x="21" y="24"/>
                  </a:cubicBezTo>
                  <a:cubicBezTo>
                    <a:pt x="21" y="20"/>
                    <a:pt x="20" y="18"/>
                    <a:pt x="18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3934"/>
            <p:cNvSpPr/>
            <p:nvPr/>
          </p:nvSpPr>
          <p:spPr bwMode="auto">
            <a:xfrm>
              <a:off x="1287457" y="1849380"/>
              <a:ext cx="53032" cy="90269"/>
            </a:xfrm>
            <a:custGeom>
              <a:avLst/>
              <a:gdLst>
                <a:gd name="T0" fmla="*/ 17 w 20"/>
                <a:gd name="T1" fmla="*/ 16 h 34"/>
                <a:gd name="T2" fmla="*/ 17 w 20"/>
                <a:gd name="T3" fmla="*/ 16 h 34"/>
                <a:gd name="T4" fmla="*/ 10 w 20"/>
                <a:gd name="T5" fmla="*/ 0 h 34"/>
                <a:gd name="T6" fmla="*/ 3 w 20"/>
                <a:gd name="T7" fmla="*/ 16 h 34"/>
                <a:gd name="T8" fmla="*/ 3 w 20"/>
                <a:gd name="T9" fmla="*/ 16 h 34"/>
                <a:gd name="T10" fmla="*/ 0 w 20"/>
                <a:gd name="T11" fmla="*/ 24 h 34"/>
                <a:gd name="T12" fmla="*/ 10 w 20"/>
                <a:gd name="T13" fmla="*/ 34 h 34"/>
                <a:gd name="T14" fmla="*/ 20 w 20"/>
                <a:gd name="T15" fmla="*/ 24 h 34"/>
                <a:gd name="T16" fmla="*/ 17 w 20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7" y="16"/>
                  </a:moveTo>
                  <a:cubicBezTo>
                    <a:pt x="17" y="16"/>
                    <a:pt x="17" y="16"/>
                    <a:pt x="17" y="16"/>
                  </a:cubicBezTo>
                  <a:cubicBezTo>
                    <a:pt x="11" y="11"/>
                    <a:pt x="10" y="0"/>
                    <a:pt x="10" y="0"/>
                  </a:cubicBezTo>
                  <a:cubicBezTo>
                    <a:pt x="11" y="7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7"/>
                    <a:pt x="0" y="20"/>
                    <a:pt x="0" y="24"/>
                  </a:cubicBezTo>
                  <a:cubicBezTo>
                    <a:pt x="0" y="29"/>
                    <a:pt x="4" y="34"/>
                    <a:pt x="10" y="34"/>
                  </a:cubicBezTo>
                  <a:cubicBezTo>
                    <a:pt x="16" y="34"/>
                    <a:pt x="20" y="29"/>
                    <a:pt x="20" y="24"/>
                  </a:cubicBezTo>
                  <a:cubicBezTo>
                    <a:pt x="20" y="20"/>
                    <a:pt x="19" y="18"/>
                    <a:pt x="17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3935"/>
            <p:cNvSpPr/>
            <p:nvPr/>
          </p:nvSpPr>
          <p:spPr bwMode="auto">
            <a:xfrm>
              <a:off x="1035833" y="1840353"/>
              <a:ext cx="283218" cy="62060"/>
            </a:xfrm>
            <a:custGeom>
              <a:avLst/>
              <a:gdLst>
                <a:gd name="T0" fmla="*/ 105 w 106"/>
                <a:gd name="T1" fmla="*/ 0 h 23"/>
                <a:gd name="T2" fmla="*/ 86 w 106"/>
                <a:gd name="T3" fmla="*/ 13 h 23"/>
                <a:gd name="T4" fmla="*/ 53 w 106"/>
                <a:gd name="T5" fmla="*/ 2 h 23"/>
                <a:gd name="T6" fmla="*/ 53 w 106"/>
                <a:gd name="T7" fmla="*/ 3 h 23"/>
                <a:gd name="T8" fmla="*/ 52 w 106"/>
                <a:gd name="T9" fmla="*/ 2 h 23"/>
                <a:gd name="T10" fmla="*/ 2 w 106"/>
                <a:gd name="T11" fmla="*/ 2 h 23"/>
                <a:gd name="T12" fmla="*/ 0 w 106"/>
                <a:gd name="T13" fmla="*/ 3 h 23"/>
                <a:gd name="T14" fmla="*/ 24 w 106"/>
                <a:gd name="T15" fmla="*/ 16 h 23"/>
                <a:gd name="T16" fmla="*/ 53 w 106"/>
                <a:gd name="T17" fmla="*/ 4 h 23"/>
                <a:gd name="T18" fmla="*/ 80 w 106"/>
                <a:gd name="T19" fmla="*/ 15 h 23"/>
                <a:gd name="T20" fmla="*/ 87 w 106"/>
                <a:gd name="T21" fmla="*/ 15 h 23"/>
                <a:gd name="T22" fmla="*/ 106 w 106"/>
                <a:gd name="T23" fmla="*/ 0 h 23"/>
                <a:gd name="T24" fmla="*/ 105 w 106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23">
                  <a:moveTo>
                    <a:pt x="105" y="0"/>
                  </a:moveTo>
                  <a:cubicBezTo>
                    <a:pt x="102" y="7"/>
                    <a:pt x="95" y="11"/>
                    <a:pt x="86" y="13"/>
                  </a:cubicBezTo>
                  <a:cubicBezTo>
                    <a:pt x="75" y="15"/>
                    <a:pt x="62" y="11"/>
                    <a:pt x="53" y="2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5" y="23"/>
                    <a:pt x="10" y="12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11"/>
                    <a:pt x="16" y="16"/>
                    <a:pt x="24" y="16"/>
                  </a:cubicBezTo>
                  <a:cubicBezTo>
                    <a:pt x="33" y="16"/>
                    <a:pt x="42" y="12"/>
                    <a:pt x="53" y="4"/>
                  </a:cubicBezTo>
                  <a:cubicBezTo>
                    <a:pt x="60" y="11"/>
                    <a:pt x="70" y="15"/>
                    <a:pt x="80" y="15"/>
                  </a:cubicBezTo>
                  <a:cubicBezTo>
                    <a:pt x="82" y="15"/>
                    <a:pt x="84" y="15"/>
                    <a:pt x="87" y="15"/>
                  </a:cubicBezTo>
                  <a:cubicBezTo>
                    <a:pt x="96" y="13"/>
                    <a:pt x="103" y="8"/>
                    <a:pt x="106" y="0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Rectangle 3936"/>
            <p:cNvSpPr>
              <a:spLocks noChangeArrowheads="1"/>
            </p:cNvSpPr>
            <p:nvPr/>
          </p:nvSpPr>
          <p:spPr bwMode="auto">
            <a:xfrm>
              <a:off x="1033577" y="1835840"/>
              <a:ext cx="293373" cy="18054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组合 4354"/>
          <p:cNvGrpSpPr/>
          <p:nvPr/>
        </p:nvGrpSpPr>
        <p:grpSpPr bwMode="auto">
          <a:xfrm>
            <a:off x="836613" y="2693988"/>
            <a:ext cx="2795587" cy="2524125"/>
            <a:chOff x="0" y="0"/>
            <a:chExt cx="3905248" cy="3526121"/>
          </a:xfrm>
        </p:grpSpPr>
        <p:sp>
          <p:nvSpPr>
            <p:cNvPr id="31" name="Freeform 3941"/>
            <p:cNvSpPr/>
            <p:nvPr/>
          </p:nvSpPr>
          <p:spPr bwMode="auto">
            <a:xfrm>
              <a:off x="0" y="13540"/>
              <a:ext cx="1814400" cy="2754324"/>
            </a:xfrm>
            <a:custGeom>
              <a:avLst/>
              <a:gdLst>
                <a:gd name="T0" fmla="*/ 660 w 680"/>
                <a:gd name="T1" fmla="*/ 1031 h 1031"/>
                <a:gd name="T2" fmla="*/ 680 w 680"/>
                <a:gd name="T3" fmla="*/ 0 h 1031"/>
                <a:gd name="T4" fmla="*/ 666 w 680"/>
                <a:gd name="T5" fmla="*/ 1 h 1031"/>
                <a:gd name="T6" fmla="*/ 652 w 680"/>
                <a:gd name="T7" fmla="*/ 4 h 1031"/>
                <a:gd name="T8" fmla="*/ 610 w 680"/>
                <a:gd name="T9" fmla="*/ 18 h 1031"/>
                <a:gd name="T10" fmla="*/ 618 w 680"/>
                <a:gd name="T11" fmla="*/ 1029 h 1031"/>
                <a:gd name="T12" fmla="*/ 621 w 680"/>
                <a:gd name="T13" fmla="*/ 1031 h 1031"/>
                <a:gd name="T14" fmla="*/ 660 w 680"/>
                <a:gd name="T15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0" h="1031">
                  <a:moveTo>
                    <a:pt x="660" y="1031"/>
                  </a:moveTo>
                  <a:cubicBezTo>
                    <a:pt x="627" y="972"/>
                    <a:pt x="266" y="300"/>
                    <a:pt x="680" y="0"/>
                  </a:cubicBezTo>
                  <a:cubicBezTo>
                    <a:pt x="680" y="0"/>
                    <a:pt x="674" y="0"/>
                    <a:pt x="666" y="1"/>
                  </a:cubicBezTo>
                  <a:cubicBezTo>
                    <a:pt x="662" y="2"/>
                    <a:pt x="657" y="3"/>
                    <a:pt x="652" y="4"/>
                  </a:cubicBezTo>
                  <a:cubicBezTo>
                    <a:pt x="638" y="7"/>
                    <a:pt x="621" y="11"/>
                    <a:pt x="610" y="18"/>
                  </a:cubicBezTo>
                  <a:cubicBezTo>
                    <a:pt x="610" y="18"/>
                    <a:pt x="0" y="327"/>
                    <a:pt x="618" y="1029"/>
                  </a:cubicBezTo>
                  <a:cubicBezTo>
                    <a:pt x="619" y="1029"/>
                    <a:pt x="620" y="1030"/>
                    <a:pt x="621" y="1031"/>
                  </a:cubicBezTo>
                  <a:lnTo>
                    <a:pt x="660" y="1031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3937"/>
            <p:cNvSpPr/>
            <p:nvPr/>
          </p:nvSpPr>
          <p:spPr bwMode="auto">
            <a:xfrm>
              <a:off x="0" y="23696"/>
              <a:ext cx="1739929" cy="2738527"/>
            </a:xfrm>
            <a:custGeom>
              <a:avLst/>
              <a:gdLst>
                <a:gd name="T0" fmla="*/ 610 w 652"/>
                <a:gd name="T1" fmla="*/ 14 h 1025"/>
                <a:gd name="T2" fmla="*/ 652 w 652"/>
                <a:gd name="T3" fmla="*/ 0 h 1025"/>
                <a:gd name="T4" fmla="*/ 216 w 652"/>
                <a:gd name="T5" fmla="*/ 458 h 1025"/>
                <a:gd name="T6" fmla="*/ 618 w 652"/>
                <a:gd name="T7" fmla="*/ 1025 h 1025"/>
                <a:gd name="T8" fmla="*/ 610 w 652"/>
                <a:gd name="T9" fmla="*/ 14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1025">
                  <a:moveTo>
                    <a:pt x="610" y="14"/>
                  </a:moveTo>
                  <a:cubicBezTo>
                    <a:pt x="621" y="7"/>
                    <a:pt x="638" y="3"/>
                    <a:pt x="652" y="0"/>
                  </a:cubicBezTo>
                  <a:cubicBezTo>
                    <a:pt x="428" y="42"/>
                    <a:pt x="216" y="233"/>
                    <a:pt x="216" y="458"/>
                  </a:cubicBezTo>
                  <a:cubicBezTo>
                    <a:pt x="216" y="758"/>
                    <a:pt x="539" y="976"/>
                    <a:pt x="618" y="1025"/>
                  </a:cubicBezTo>
                  <a:cubicBezTo>
                    <a:pt x="0" y="323"/>
                    <a:pt x="610" y="14"/>
                    <a:pt x="610" y="14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938"/>
            <p:cNvSpPr/>
            <p:nvPr/>
          </p:nvSpPr>
          <p:spPr bwMode="auto">
            <a:xfrm>
              <a:off x="709737" y="0"/>
              <a:ext cx="1233295" cy="2767864"/>
            </a:xfrm>
            <a:custGeom>
              <a:avLst/>
              <a:gdLst>
                <a:gd name="T0" fmla="*/ 394 w 462"/>
                <a:gd name="T1" fmla="*/ 1036 h 1036"/>
                <a:gd name="T2" fmla="*/ 449 w 462"/>
                <a:gd name="T3" fmla="*/ 1035 h 1036"/>
                <a:gd name="T4" fmla="*/ 450 w 462"/>
                <a:gd name="T5" fmla="*/ 5 h 1036"/>
                <a:gd name="T6" fmla="*/ 462 w 462"/>
                <a:gd name="T7" fmla="*/ 0 h 1036"/>
                <a:gd name="T8" fmla="*/ 400 w 462"/>
                <a:gd name="T9" fmla="*/ 6 h 1036"/>
                <a:gd name="T10" fmla="*/ 414 w 462"/>
                <a:gd name="T11" fmla="*/ 5 h 1036"/>
                <a:gd name="T12" fmla="*/ 394 w 462"/>
                <a:gd name="T13" fmla="*/ 103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1036">
                  <a:moveTo>
                    <a:pt x="394" y="1036"/>
                  </a:moveTo>
                  <a:cubicBezTo>
                    <a:pt x="449" y="1035"/>
                    <a:pt x="449" y="1035"/>
                    <a:pt x="449" y="1035"/>
                  </a:cubicBezTo>
                  <a:cubicBezTo>
                    <a:pt x="229" y="332"/>
                    <a:pt x="450" y="5"/>
                    <a:pt x="450" y="5"/>
                  </a:cubicBezTo>
                  <a:cubicBezTo>
                    <a:pt x="454" y="3"/>
                    <a:pt x="458" y="2"/>
                    <a:pt x="462" y="0"/>
                  </a:cubicBezTo>
                  <a:cubicBezTo>
                    <a:pt x="442" y="1"/>
                    <a:pt x="421" y="3"/>
                    <a:pt x="400" y="6"/>
                  </a:cubicBezTo>
                  <a:cubicBezTo>
                    <a:pt x="408" y="5"/>
                    <a:pt x="414" y="5"/>
                    <a:pt x="414" y="5"/>
                  </a:cubicBezTo>
                  <a:cubicBezTo>
                    <a:pt x="0" y="305"/>
                    <a:pt x="361" y="977"/>
                    <a:pt x="394" y="103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939"/>
            <p:cNvSpPr/>
            <p:nvPr/>
          </p:nvSpPr>
          <p:spPr bwMode="auto">
            <a:xfrm>
              <a:off x="2081821" y="5642"/>
              <a:ext cx="1268275" cy="2758837"/>
            </a:xfrm>
            <a:custGeom>
              <a:avLst/>
              <a:gdLst>
                <a:gd name="T0" fmla="*/ 13 w 475"/>
                <a:gd name="T1" fmla="*/ 1033 h 1033"/>
                <a:gd name="T2" fmla="*/ 68 w 475"/>
                <a:gd name="T3" fmla="*/ 1033 h 1033"/>
                <a:gd name="T4" fmla="*/ 62 w 475"/>
                <a:gd name="T5" fmla="*/ 9 h 1033"/>
                <a:gd name="T6" fmla="*/ 66 w 475"/>
                <a:gd name="T7" fmla="*/ 9 h 1033"/>
                <a:gd name="T8" fmla="*/ 0 w 475"/>
                <a:gd name="T9" fmla="*/ 0 h 1033"/>
                <a:gd name="T10" fmla="*/ 1 w 475"/>
                <a:gd name="T11" fmla="*/ 0 h 1033"/>
                <a:gd name="T12" fmla="*/ 13 w 475"/>
                <a:gd name="T13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1033">
                  <a:moveTo>
                    <a:pt x="13" y="1033"/>
                  </a:moveTo>
                  <a:cubicBezTo>
                    <a:pt x="68" y="1033"/>
                    <a:pt x="68" y="1033"/>
                    <a:pt x="68" y="1033"/>
                  </a:cubicBezTo>
                  <a:cubicBezTo>
                    <a:pt x="103" y="973"/>
                    <a:pt x="475" y="309"/>
                    <a:pt x="62" y="9"/>
                  </a:cubicBezTo>
                  <a:cubicBezTo>
                    <a:pt x="62" y="9"/>
                    <a:pt x="62" y="9"/>
                    <a:pt x="66" y="9"/>
                  </a:cubicBezTo>
                  <a:cubicBezTo>
                    <a:pt x="44" y="4"/>
                    <a:pt x="22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80" y="306"/>
                    <a:pt x="22" y="993"/>
                    <a:pt x="13" y="103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940"/>
            <p:cNvSpPr/>
            <p:nvPr/>
          </p:nvSpPr>
          <p:spPr bwMode="auto">
            <a:xfrm>
              <a:off x="2380836" y="72215"/>
              <a:ext cx="1524412" cy="2679852"/>
            </a:xfrm>
            <a:custGeom>
              <a:avLst/>
              <a:gdLst>
                <a:gd name="T0" fmla="*/ 0 w 571"/>
                <a:gd name="T1" fmla="*/ 1003 h 1003"/>
                <a:gd name="T2" fmla="*/ 388 w 571"/>
                <a:gd name="T3" fmla="*/ 440 h 1003"/>
                <a:gd name="T4" fmla="*/ 14 w 571"/>
                <a:gd name="T5" fmla="*/ 0 h 1003"/>
                <a:gd name="T6" fmla="*/ 0 w 571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1" h="1003">
                  <a:moveTo>
                    <a:pt x="0" y="1003"/>
                  </a:moveTo>
                  <a:cubicBezTo>
                    <a:pt x="81" y="947"/>
                    <a:pt x="382" y="719"/>
                    <a:pt x="388" y="440"/>
                  </a:cubicBezTo>
                  <a:cubicBezTo>
                    <a:pt x="392" y="239"/>
                    <a:pt x="214" y="64"/>
                    <a:pt x="14" y="0"/>
                  </a:cubicBezTo>
                  <a:cubicBezTo>
                    <a:pt x="84" y="40"/>
                    <a:pt x="571" y="352"/>
                    <a:pt x="0" y="100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942"/>
            <p:cNvSpPr/>
            <p:nvPr/>
          </p:nvSpPr>
          <p:spPr bwMode="auto">
            <a:xfrm>
              <a:off x="2247689" y="29337"/>
              <a:ext cx="1657558" cy="2738527"/>
            </a:xfrm>
            <a:custGeom>
              <a:avLst/>
              <a:gdLst>
                <a:gd name="T0" fmla="*/ 0 w 621"/>
                <a:gd name="T1" fmla="*/ 0 h 1025"/>
                <a:gd name="T2" fmla="*/ 6 w 621"/>
                <a:gd name="T3" fmla="*/ 1024 h 1025"/>
                <a:gd name="T4" fmla="*/ 43 w 621"/>
                <a:gd name="T5" fmla="*/ 1024 h 1025"/>
                <a:gd name="T6" fmla="*/ 42 w 621"/>
                <a:gd name="T7" fmla="*/ 1025 h 1025"/>
                <a:gd name="T8" fmla="*/ 50 w 621"/>
                <a:gd name="T9" fmla="*/ 1019 h 1025"/>
                <a:gd name="T10" fmla="*/ 64 w 621"/>
                <a:gd name="T11" fmla="*/ 16 h 1025"/>
                <a:gd name="T12" fmla="*/ 4 w 621"/>
                <a:gd name="T13" fmla="*/ 0 h 1025"/>
                <a:gd name="T14" fmla="*/ 0 w 621"/>
                <a:gd name="T15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1" h="1025">
                  <a:moveTo>
                    <a:pt x="0" y="0"/>
                  </a:moveTo>
                  <a:cubicBezTo>
                    <a:pt x="413" y="300"/>
                    <a:pt x="41" y="964"/>
                    <a:pt x="6" y="1024"/>
                  </a:cubicBezTo>
                  <a:cubicBezTo>
                    <a:pt x="43" y="1024"/>
                    <a:pt x="43" y="1024"/>
                    <a:pt x="43" y="1024"/>
                  </a:cubicBezTo>
                  <a:cubicBezTo>
                    <a:pt x="42" y="1025"/>
                    <a:pt x="42" y="1025"/>
                    <a:pt x="42" y="1025"/>
                  </a:cubicBezTo>
                  <a:cubicBezTo>
                    <a:pt x="45" y="1023"/>
                    <a:pt x="47" y="1021"/>
                    <a:pt x="50" y="1019"/>
                  </a:cubicBezTo>
                  <a:cubicBezTo>
                    <a:pt x="621" y="368"/>
                    <a:pt x="134" y="56"/>
                    <a:pt x="64" y="16"/>
                  </a:cubicBezTo>
                  <a:cubicBezTo>
                    <a:pt x="44" y="9"/>
                    <a:pt x="24" y="4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943"/>
            <p:cNvSpPr/>
            <p:nvPr/>
          </p:nvSpPr>
          <p:spPr bwMode="auto">
            <a:xfrm>
              <a:off x="1321307" y="0"/>
              <a:ext cx="1241194" cy="2764479"/>
            </a:xfrm>
            <a:custGeom>
              <a:avLst/>
              <a:gdLst>
                <a:gd name="T0" fmla="*/ 220 w 465"/>
                <a:gd name="T1" fmla="*/ 1035 h 1035"/>
                <a:gd name="T2" fmla="*/ 298 w 465"/>
                <a:gd name="T3" fmla="*/ 1035 h 1035"/>
                <a:gd name="T4" fmla="*/ 286 w 465"/>
                <a:gd name="T5" fmla="*/ 2 h 1035"/>
                <a:gd name="T6" fmla="*/ 285 w 465"/>
                <a:gd name="T7" fmla="*/ 2 h 1035"/>
                <a:gd name="T8" fmla="*/ 248 w 465"/>
                <a:gd name="T9" fmla="*/ 0 h 1035"/>
                <a:gd name="T10" fmla="*/ 233 w 465"/>
                <a:gd name="T11" fmla="*/ 0 h 1035"/>
                <a:gd name="T12" fmla="*/ 221 w 465"/>
                <a:gd name="T13" fmla="*/ 5 h 1035"/>
                <a:gd name="T14" fmla="*/ 220 w 465"/>
                <a:gd name="T1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1035">
                  <a:moveTo>
                    <a:pt x="220" y="1035"/>
                  </a:moveTo>
                  <a:cubicBezTo>
                    <a:pt x="298" y="1035"/>
                    <a:pt x="298" y="1035"/>
                    <a:pt x="298" y="1035"/>
                  </a:cubicBezTo>
                  <a:cubicBezTo>
                    <a:pt x="307" y="995"/>
                    <a:pt x="465" y="308"/>
                    <a:pt x="286" y="2"/>
                  </a:cubicBezTo>
                  <a:cubicBezTo>
                    <a:pt x="286" y="2"/>
                    <a:pt x="285" y="2"/>
                    <a:pt x="285" y="2"/>
                  </a:cubicBezTo>
                  <a:cubicBezTo>
                    <a:pt x="272" y="1"/>
                    <a:pt x="260" y="0"/>
                    <a:pt x="248" y="0"/>
                  </a:cubicBezTo>
                  <a:cubicBezTo>
                    <a:pt x="243" y="0"/>
                    <a:pt x="238" y="0"/>
                    <a:pt x="233" y="0"/>
                  </a:cubicBezTo>
                  <a:cubicBezTo>
                    <a:pt x="229" y="2"/>
                    <a:pt x="225" y="3"/>
                    <a:pt x="221" y="5"/>
                  </a:cubicBezTo>
                  <a:cubicBezTo>
                    <a:pt x="221" y="5"/>
                    <a:pt x="0" y="332"/>
                    <a:pt x="220" y="1035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944"/>
            <p:cNvSpPr/>
            <p:nvPr/>
          </p:nvSpPr>
          <p:spPr bwMode="auto">
            <a:xfrm>
              <a:off x="2231892" y="2767864"/>
              <a:ext cx="133146" cy="400568"/>
            </a:xfrm>
            <a:custGeom>
              <a:avLst/>
              <a:gdLst>
                <a:gd name="T0" fmla="*/ 118 w 118"/>
                <a:gd name="T1" fmla="*/ 2 h 355"/>
                <a:gd name="T2" fmla="*/ 111 w 118"/>
                <a:gd name="T3" fmla="*/ 2 h 355"/>
                <a:gd name="T4" fmla="*/ 0 w 118"/>
                <a:gd name="T5" fmla="*/ 355 h 355"/>
                <a:gd name="T6" fmla="*/ 7 w 118"/>
                <a:gd name="T7" fmla="*/ 355 h 355"/>
                <a:gd name="T8" fmla="*/ 118 w 118"/>
                <a:gd name="T9" fmla="*/ 0 h 355"/>
                <a:gd name="T10" fmla="*/ 118 w 118"/>
                <a:gd name="T11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355">
                  <a:moveTo>
                    <a:pt x="118" y="2"/>
                  </a:moveTo>
                  <a:lnTo>
                    <a:pt x="111" y="2"/>
                  </a:lnTo>
                  <a:lnTo>
                    <a:pt x="0" y="355"/>
                  </a:lnTo>
                  <a:lnTo>
                    <a:pt x="7" y="355"/>
                  </a:lnTo>
                  <a:lnTo>
                    <a:pt x="118" y="0"/>
                  </a:lnTo>
                  <a:lnTo>
                    <a:pt x="118" y="2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945"/>
            <p:cNvSpPr/>
            <p:nvPr/>
          </p:nvSpPr>
          <p:spPr bwMode="auto">
            <a:xfrm>
              <a:off x="1663200" y="2775762"/>
              <a:ext cx="129761" cy="398311"/>
            </a:xfrm>
            <a:custGeom>
              <a:avLst/>
              <a:gdLst>
                <a:gd name="T0" fmla="*/ 4 w 115"/>
                <a:gd name="T1" fmla="*/ 0 h 353"/>
                <a:gd name="T2" fmla="*/ 0 w 115"/>
                <a:gd name="T3" fmla="*/ 0 h 353"/>
                <a:gd name="T4" fmla="*/ 108 w 115"/>
                <a:gd name="T5" fmla="*/ 353 h 353"/>
                <a:gd name="T6" fmla="*/ 115 w 115"/>
                <a:gd name="T7" fmla="*/ 353 h 353"/>
                <a:gd name="T8" fmla="*/ 4 w 115"/>
                <a:gd name="T9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353">
                  <a:moveTo>
                    <a:pt x="4" y="0"/>
                  </a:moveTo>
                  <a:lnTo>
                    <a:pt x="0" y="0"/>
                  </a:lnTo>
                  <a:lnTo>
                    <a:pt x="108" y="353"/>
                  </a:lnTo>
                  <a:lnTo>
                    <a:pt x="115" y="35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Rectangle 3946"/>
            <p:cNvSpPr>
              <a:spLocks noChangeArrowheads="1"/>
            </p:cNvSpPr>
            <p:nvPr/>
          </p:nvSpPr>
          <p:spPr bwMode="auto">
            <a:xfrm>
              <a:off x="2003964" y="2770121"/>
              <a:ext cx="5641" cy="400568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" name="Freeform 3947"/>
            <p:cNvSpPr/>
            <p:nvPr/>
          </p:nvSpPr>
          <p:spPr bwMode="auto">
            <a:xfrm>
              <a:off x="1524412" y="2682109"/>
              <a:ext cx="957976" cy="187308"/>
            </a:xfrm>
            <a:custGeom>
              <a:avLst/>
              <a:gdLst>
                <a:gd name="T0" fmla="*/ 714 w 849"/>
                <a:gd name="T1" fmla="*/ 166 h 166"/>
                <a:gd name="T2" fmla="*/ 146 w 849"/>
                <a:gd name="T3" fmla="*/ 166 h 166"/>
                <a:gd name="T4" fmla="*/ 0 w 849"/>
                <a:gd name="T5" fmla="*/ 0 h 166"/>
                <a:gd name="T6" fmla="*/ 849 w 849"/>
                <a:gd name="T7" fmla="*/ 0 h 166"/>
                <a:gd name="T8" fmla="*/ 714 w 849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9" h="166">
                  <a:moveTo>
                    <a:pt x="714" y="166"/>
                  </a:moveTo>
                  <a:lnTo>
                    <a:pt x="146" y="166"/>
                  </a:lnTo>
                  <a:lnTo>
                    <a:pt x="0" y="0"/>
                  </a:lnTo>
                  <a:lnTo>
                    <a:pt x="849" y="0"/>
                  </a:lnTo>
                  <a:lnTo>
                    <a:pt x="714" y="166"/>
                  </a:lnTo>
                  <a:close/>
                </a:path>
              </a:pathLst>
            </a:custGeom>
            <a:solidFill>
              <a:srgbClr val="BD4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948"/>
            <p:cNvSpPr>
              <a:spLocks noEditPoints="1"/>
            </p:cNvSpPr>
            <p:nvPr/>
          </p:nvSpPr>
          <p:spPr bwMode="auto">
            <a:xfrm>
              <a:off x="1553749" y="2713703"/>
              <a:ext cx="891403" cy="9027"/>
            </a:xfrm>
            <a:custGeom>
              <a:avLst/>
              <a:gdLst>
                <a:gd name="T0" fmla="*/ 302 w 790"/>
                <a:gd name="T1" fmla="*/ 0 h 8"/>
                <a:gd name="T2" fmla="*/ 340 w 790"/>
                <a:gd name="T3" fmla="*/ 0 h 8"/>
                <a:gd name="T4" fmla="*/ 340 w 790"/>
                <a:gd name="T5" fmla="*/ 8 h 8"/>
                <a:gd name="T6" fmla="*/ 302 w 790"/>
                <a:gd name="T7" fmla="*/ 8 h 8"/>
                <a:gd name="T8" fmla="*/ 302 w 790"/>
                <a:gd name="T9" fmla="*/ 0 h 8"/>
                <a:gd name="T10" fmla="*/ 227 w 790"/>
                <a:gd name="T11" fmla="*/ 8 h 8"/>
                <a:gd name="T12" fmla="*/ 265 w 790"/>
                <a:gd name="T13" fmla="*/ 8 h 8"/>
                <a:gd name="T14" fmla="*/ 265 w 790"/>
                <a:gd name="T15" fmla="*/ 0 h 8"/>
                <a:gd name="T16" fmla="*/ 227 w 790"/>
                <a:gd name="T17" fmla="*/ 0 h 8"/>
                <a:gd name="T18" fmla="*/ 227 w 790"/>
                <a:gd name="T19" fmla="*/ 8 h 8"/>
                <a:gd name="T20" fmla="*/ 151 w 790"/>
                <a:gd name="T21" fmla="*/ 8 h 8"/>
                <a:gd name="T22" fmla="*/ 189 w 790"/>
                <a:gd name="T23" fmla="*/ 8 h 8"/>
                <a:gd name="T24" fmla="*/ 189 w 790"/>
                <a:gd name="T25" fmla="*/ 0 h 8"/>
                <a:gd name="T26" fmla="*/ 151 w 790"/>
                <a:gd name="T27" fmla="*/ 0 h 8"/>
                <a:gd name="T28" fmla="*/ 151 w 790"/>
                <a:gd name="T29" fmla="*/ 8 h 8"/>
                <a:gd name="T30" fmla="*/ 378 w 790"/>
                <a:gd name="T31" fmla="*/ 8 h 8"/>
                <a:gd name="T32" fmla="*/ 416 w 790"/>
                <a:gd name="T33" fmla="*/ 8 h 8"/>
                <a:gd name="T34" fmla="*/ 416 w 790"/>
                <a:gd name="T35" fmla="*/ 0 h 8"/>
                <a:gd name="T36" fmla="*/ 378 w 790"/>
                <a:gd name="T37" fmla="*/ 0 h 8"/>
                <a:gd name="T38" fmla="*/ 378 w 790"/>
                <a:gd name="T39" fmla="*/ 8 h 8"/>
                <a:gd name="T40" fmla="*/ 0 w 790"/>
                <a:gd name="T41" fmla="*/ 8 h 8"/>
                <a:gd name="T42" fmla="*/ 37 w 790"/>
                <a:gd name="T43" fmla="*/ 8 h 8"/>
                <a:gd name="T44" fmla="*/ 37 w 790"/>
                <a:gd name="T45" fmla="*/ 0 h 8"/>
                <a:gd name="T46" fmla="*/ 0 w 790"/>
                <a:gd name="T47" fmla="*/ 0 h 8"/>
                <a:gd name="T48" fmla="*/ 0 w 790"/>
                <a:gd name="T49" fmla="*/ 8 h 8"/>
                <a:gd name="T50" fmla="*/ 75 w 790"/>
                <a:gd name="T51" fmla="*/ 8 h 8"/>
                <a:gd name="T52" fmla="*/ 113 w 790"/>
                <a:gd name="T53" fmla="*/ 8 h 8"/>
                <a:gd name="T54" fmla="*/ 113 w 790"/>
                <a:gd name="T55" fmla="*/ 0 h 8"/>
                <a:gd name="T56" fmla="*/ 75 w 790"/>
                <a:gd name="T57" fmla="*/ 0 h 8"/>
                <a:gd name="T58" fmla="*/ 75 w 790"/>
                <a:gd name="T59" fmla="*/ 8 h 8"/>
                <a:gd name="T60" fmla="*/ 681 w 790"/>
                <a:gd name="T61" fmla="*/ 8 h 8"/>
                <a:gd name="T62" fmla="*/ 719 w 790"/>
                <a:gd name="T63" fmla="*/ 8 h 8"/>
                <a:gd name="T64" fmla="*/ 719 w 790"/>
                <a:gd name="T65" fmla="*/ 0 h 8"/>
                <a:gd name="T66" fmla="*/ 681 w 790"/>
                <a:gd name="T67" fmla="*/ 0 h 8"/>
                <a:gd name="T68" fmla="*/ 681 w 790"/>
                <a:gd name="T69" fmla="*/ 8 h 8"/>
                <a:gd name="T70" fmla="*/ 454 w 790"/>
                <a:gd name="T71" fmla="*/ 8 h 8"/>
                <a:gd name="T72" fmla="*/ 492 w 790"/>
                <a:gd name="T73" fmla="*/ 8 h 8"/>
                <a:gd name="T74" fmla="*/ 492 w 790"/>
                <a:gd name="T75" fmla="*/ 0 h 8"/>
                <a:gd name="T76" fmla="*/ 454 w 790"/>
                <a:gd name="T77" fmla="*/ 0 h 8"/>
                <a:gd name="T78" fmla="*/ 454 w 790"/>
                <a:gd name="T79" fmla="*/ 8 h 8"/>
                <a:gd name="T80" fmla="*/ 757 w 790"/>
                <a:gd name="T81" fmla="*/ 0 h 8"/>
                <a:gd name="T82" fmla="*/ 757 w 790"/>
                <a:gd name="T83" fmla="*/ 8 h 8"/>
                <a:gd name="T84" fmla="*/ 790 w 790"/>
                <a:gd name="T85" fmla="*/ 8 h 8"/>
                <a:gd name="T86" fmla="*/ 790 w 790"/>
                <a:gd name="T87" fmla="*/ 0 h 8"/>
                <a:gd name="T88" fmla="*/ 757 w 790"/>
                <a:gd name="T89" fmla="*/ 0 h 8"/>
                <a:gd name="T90" fmla="*/ 530 w 790"/>
                <a:gd name="T91" fmla="*/ 8 h 8"/>
                <a:gd name="T92" fmla="*/ 567 w 790"/>
                <a:gd name="T93" fmla="*/ 8 h 8"/>
                <a:gd name="T94" fmla="*/ 567 w 790"/>
                <a:gd name="T95" fmla="*/ 0 h 8"/>
                <a:gd name="T96" fmla="*/ 530 w 790"/>
                <a:gd name="T97" fmla="*/ 0 h 8"/>
                <a:gd name="T98" fmla="*/ 530 w 790"/>
                <a:gd name="T99" fmla="*/ 8 h 8"/>
                <a:gd name="T100" fmla="*/ 605 w 790"/>
                <a:gd name="T101" fmla="*/ 8 h 8"/>
                <a:gd name="T102" fmla="*/ 643 w 790"/>
                <a:gd name="T103" fmla="*/ 8 h 8"/>
                <a:gd name="T104" fmla="*/ 643 w 790"/>
                <a:gd name="T105" fmla="*/ 0 h 8"/>
                <a:gd name="T106" fmla="*/ 605 w 790"/>
                <a:gd name="T107" fmla="*/ 0 h 8"/>
                <a:gd name="T108" fmla="*/ 605 w 790"/>
                <a:gd name="T10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90" h="8">
                  <a:moveTo>
                    <a:pt x="302" y="0"/>
                  </a:moveTo>
                  <a:lnTo>
                    <a:pt x="340" y="0"/>
                  </a:lnTo>
                  <a:lnTo>
                    <a:pt x="340" y="8"/>
                  </a:lnTo>
                  <a:lnTo>
                    <a:pt x="302" y="8"/>
                  </a:lnTo>
                  <a:lnTo>
                    <a:pt x="302" y="0"/>
                  </a:lnTo>
                  <a:close/>
                  <a:moveTo>
                    <a:pt x="227" y="8"/>
                  </a:moveTo>
                  <a:lnTo>
                    <a:pt x="265" y="8"/>
                  </a:lnTo>
                  <a:lnTo>
                    <a:pt x="265" y="0"/>
                  </a:lnTo>
                  <a:lnTo>
                    <a:pt x="227" y="0"/>
                  </a:lnTo>
                  <a:lnTo>
                    <a:pt x="227" y="8"/>
                  </a:lnTo>
                  <a:close/>
                  <a:moveTo>
                    <a:pt x="151" y="8"/>
                  </a:moveTo>
                  <a:lnTo>
                    <a:pt x="189" y="8"/>
                  </a:lnTo>
                  <a:lnTo>
                    <a:pt x="189" y="0"/>
                  </a:lnTo>
                  <a:lnTo>
                    <a:pt x="151" y="0"/>
                  </a:lnTo>
                  <a:lnTo>
                    <a:pt x="151" y="8"/>
                  </a:lnTo>
                  <a:close/>
                  <a:moveTo>
                    <a:pt x="378" y="8"/>
                  </a:moveTo>
                  <a:lnTo>
                    <a:pt x="416" y="8"/>
                  </a:lnTo>
                  <a:lnTo>
                    <a:pt x="416" y="0"/>
                  </a:lnTo>
                  <a:lnTo>
                    <a:pt x="378" y="0"/>
                  </a:lnTo>
                  <a:lnTo>
                    <a:pt x="378" y="8"/>
                  </a:lnTo>
                  <a:close/>
                  <a:moveTo>
                    <a:pt x="0" y="8"/>
                  </a:moveTo>
                  <a:lnTo>
                    <a:pt x="37" y="8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8"/>
                  </a:lnTo>
                  <a:close/>
                  <a:moveTo>
                    <a:pt x="75" y="8"/>
                  </a:moveTo>
                  <a:lnTo>
                    <a:pt x="113" y="8"/>
                  </a:lnTo>
                  <a:lnTo>
                    <a:pt x="113" y="0"/>
                  </a:lnTo>
                  <a:lnTo>
                    <a:pt x="75" y="0"/>
                  </a:lnTo>
                  <a:lnTo>
                    <a:pt x="75" y="8"/>
                  </a:lnTo>
                  <a:close/>
                  <a:moveTo>
                    <a:pt x="681" y="8"/>
                  </a:moveTo>
                  <a:lnTo>
                    <a:pt x="719" y="8"/>
                  </a:lnTo>
                  <a:lnTo>
                    <a:pt x="719" y="0"/>
                  </a:lnTo>
                  <a:lnTo>
                    <a:pt x="681" y="0"/>
                  </a:lnTo>
                  <a:lnTo>
                    <a:pt x="681" y="8"/>
                  </a:lnTo>
                  <a:close/>
                  <a:moveTo>
                    <a:pt x="454" y="8"/>
                  </a:moveTo>
                  <a:lnTo>
                    <a:pt x="492" y="8"/>
                  </a:lnTo>
                  <a:lnTo>
                    <a:pt x="492" y="0"/>
                  </a:lnTo>
                  <a:lnTo>
                    <a:pt x="454" y="0"/>
                  </a:lnTo>
                  <a:lnTo>
                    <a:pt x="454" y="8"/>
                  </a:lnTo>
                  <a:close/>
                  <a:moveTo>
                    <a:pt x="757" y="0"/>
                  </a:moveTo>
                  <a:lnTo>
                    <a:pt x="757" y="8"/>
                  </a:lnTo>
                  <a:lnTo>
                    <a:pt x="790" y="8"/>
                  </a:lnTo>
                  <a:lnTo>
                    <a:pt x="790" y="0"/>
                  </a:lnTo>
                  <a:lnTo>
                    <a:pt x="757" y="0"/>
                  </a:lnTo>
                  <a:close/>
                  <a:moveTo>
                    <a:pt x="530" y="8"/>
                  </a:moveTo>
                  <a:lnTo>
                    <a:pt x="567" y="8"/>
                  </a:lnTo>
                  <a:lnTo>
                    <a:pt x="567" y="0"/>
                  </a:lnTo>
                  <a:lnTo>
                    <a:pt x="530" y="0"/>
                  </a:lnTo>
                  <a:lnTo>
                    <a:pt x="530" y="8"/>
                  </a:lnTo>
                  <a:close/>
                  <a:moveTo>
                    <a:pt x="605" y="8"/>
                  </a:moveTo>
                  <a:lnTo>
                    <a:pt x="643" y="8"/>
                  </a:lnTo>
                  <a:lnTo>
                    <a:pt x="643" y="0"/>
                  </a:lnTo>
                  <a:lnTo>
                    <a:pt x="605" y="0"/>
                  </a:lnTo>
                  <a:lnTo>
                    <a:pt x="605" y="8"/>
                  </a:ln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3949"/>
            <p:cNvSpPr/>
            <p:nvPr/>
          </p:nvSpPr>
          <p:spPr bwMode="auto">
            <a:xfrm>
              <a:off x="1747827" y="3133452"/>
              <a:ext cx="517916" cy="392669"/>
            </a:xfrm>
            <a:custGeom>
              <a:avLst/>
              <a:gdLst>
                <a:gd name="T0" fmla="*/ 97 w 194"/>
                <a:gd name="T1" fmla="*/ 147 h 147"/>
                <a:gd name="T2" fmla="*/ 183 w 194"/>
                <a:gd name="T3" fmla="*/ 97 h 147"/>
                <a:gd name="T4" fmla="*/ 183 w 194"/>
                <a:gd name="T5" fmla="*/ 0 h 147"/>
                <a:gd name="T6" fmla="*/ 11 w 194"/>
                <a:gd name="T7" fmla="*/ 0 h 147"/>
                <a:gd name="T8" fmla="*/ 11 w 194"/>
                <a:gd name="T9" fmla="*/ 97 h 147"/>
                <a:gd name="T10" fmla="*/ 97 w 194"/>
                <a:gd name="T11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47">
                  <a:moveTo>
                    <a:pt x="97" y="147"/>
                  </a:moveTo>
                  <a:cubicBezTo>
                    <a:pt x="131" y="147"/>
                    <a:pt x="171" y="124"/>
                    <a:pt x="183" y="97"/>
                  </a:cubicBezTo>
                  <a:cubicBezTo>
                    <a:pt x="194" y="69"/>
                    <a:pt x="183" y="0"/>
                    <a:pt x="18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0" y="69"/>
                    <a:pt x="11" y="97"/>
                  </a:cubicBezTo>
                  <a:cubicBezTo>
                    <a:pt x="23" y="124"/>
                    <a:pt x="63" y="147"/>
                    <a:pt x="97" y="147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3950"/>
            <p:cNvSpPr>
              <a:spLocks noEditPoints="1"/>
            </p:cNvSpPr>
            <p:nvPr/>
          </p:nvSpPr>
          <p:spPr bwMode="auto">
            <a:xfrm>
              <a:off x="1763624" y="3133452"/>
              <a:ext cx="486322" cy="392669"/>
            </a:xfrm>
            <a:custGeom>
              <a:avLst/>
              <a:gdLst>
                <a:gd name="T0" fmla="*/ 161 w 182"/>
                <a:gd name="T1" fmla="*/ 113 h 147"/>
                <a:gd name="T2" fmla="*/ 178 w 182"/>
                <a:gd name="T3" fmla="*/ 93 h 147"/>
                <a:gd name="T4" fmla="*/ 176 w 182"/>
                <a:gd name="T5" fmla="*/ 72 h 147"/>
                <a:gd name="T6" fmla="*/ 182 w 182"/>
                <a:gd name="T7" fmla="*/ 51 h 147"/>
                <a:gd name="T8" fmla="*/ 180 w 182"/>
                <a:gd name="T9" fmla="*/ 29 h 147"/>
                <a:gd name="T10" fmla="*/ 173 w 182"/>
                <a:gd name="T11" fmla="*/ 18 h 147"/>
                <a:gd name="T12" fmla="*/ 154 w 182"/>
                <a:gd name="T13" fmla="*/ 0 h 147"/>
                <a:gd name="T14" fmla="*/ 138 w 182"/>
                <a:gd name="T15" fmla="*/ 0 h 147"/>
                <a:gd name="T16" fmla="*/ 104 w 182"/>
                <a:gd name="T17" fmla="*/ 6 h 147"/>
                <a:gd name="T18" fmla="*/ 87 w 182"/>
                <a:gd name="T19" fmla="*/ 19 h 147"/>
                <a:gd name="T20" fmla="*/ 70 w 182"/>
                <a:gd name="T21" fmla="*/ 7 h 147"/>
                <a:gd name="T22" fmla="*/ 44 w 182"/>
                <a:gd name="T23" fmla="*/ 6 h 147"/>
                <a:gd name="T24" fmla="*/ 24 w 182"/>
                <a:gd name="T25" fmla="*/ 0 h 147"/>
                <a:gd name="T26" fmla="*/ 3 w 182"/>
                <a:gd name="T27" fmla="*/ 15 h 147"/>
                <a:gd name="T28" fmla="*/ 1 w 182"/>
                <a:gd name="T29" fmla="*/ 47 h 147"/>
                <a:gd name="T30" fmla="*/ 0 w 182"/>
                <a:gd name="T31" fmla="*/ 69 h 147"/>
                <a:gd name="T32" fmla="*/ 16 w 182"/>
                <a:gd name="T33" fmla="*/ 88 h 147"/>
                <a:gd name="T34" fmla="*/ 56 w 182"/>
                <a:gd name="T35" fmla="*/ 125 h 147"/>
                <a:gd name="T36" fmla="*/ 70 w 182"/>
                <a:gd name="T37" fmla="*/ 144 h 147"/>
                <a:gd name="T38" fmla="*/ 100 w 182"/>
                <a:gd name="T39" fmla="*/ 138 h 147"/>
                <a:gd name="T40" fmla="*/ 104 w 182"/>
                <a:gd name="T41" fmla="*/ 139 h 147"/>
                <a:gd name="T42" fmla="*/ 171 w 182"/>
                <a:gd name="T43" fmla="*/ 100 h 147"/>
                <a:gd name="T44" fmla="*/ 144 w 182"/>
                <a:gd name="T45" fmla="*/ 47 h 147"/>
                <a:gd name="T46" fmla="*/ 130 w 182"/>
                <a:gd name="T47" fmla="*/ 85 h 147"/>
                <a:gd name="T48" fmla="*/ 132 w 182"/>
                <a:gd name="T49" fmla="*/ 36 h 147"/>
                <a:gd name="T50" fmla="*/ 110 w 182"/>
                <a:gd name="T51" fmla="*/ 56 h 147"/>
                <a:gd name="T52" fmla="*/ 113 w 182"/>
                <a:gd name="T53" fmla="*/ 73 h 147"/>
                <a:gd name="T54" fmla="*/ 108 w 182"/>
                <a:gd name="T55" fmla="*/ 54 h 147"/>
                <a:gd name="T56" fmla="*/ 88 w 182"/>
                <a:gd name="T57" fmla="*/ 73 h 147"/>
                <a:gd name="T58" fmla="*/ 62 w 182"/>
                <a:gd name="T59" fmla="*/ 45 h 147"/>
                <a:gd name="T60" fmla="*/ 47 w 182"/>
                <a:gd name="T61" fmla="*/ 60 h 147"/>
                <a:gd name="T62" fmla="*/ 57 w 182"/>
                <a:gd name="T63" fmla="*/ 45 h 147"/>
                <a:gd name="T64" fmla="*/ 30 w 182"/>
                <a:gd name="T65" fmla="*/ 48 h 147"/>
                <a:gd name="T66" fmla="*/ 44 w 182"/>
                <a:gd name="T67" fmla="*/ 62 h 147"/>
                <a:gd name="T68" fmla="*/ 74 w 182"/>
                <a:gd name="T69" fmla="*/ 89 h 147"/>
                <a:gd name="T70" fmla="*/ 90 w 182"/>
                <a:gd name="T71" fmla="*/ 75 h 147"/>
                <a:gd name="T72" fmla="*/ 116 w 182"/>
                <a:gd name="T73" fmla="*/ 99 h 147"/>
                <a:gd name="T74" fmla="*/ 118 w 182"/>
                <a:gd name="T75" fmla="*/ 97 h 147"/>
                <a:gd name="T76" fmla="*/ 132 w 182"/>
                <a:gd name="T77" fmla="*/ 87 h 147"/>
                <a:gd name="T78" fmla="*/ 172 w 182"/>
                <a:gd name="T79" fmla="*/ 73 h 147"/>
                <a:gd name="T80" fmla="*/ 155 w 182"/>
                <a:gd name="T81" fmla="*/ 53 h 147"/>
                <a:gd name="T82" fmla="*/ 149 w 182"/>
                <a:gd name="T83" fmla="*/ 21 h 147"/>
                <a:gd name="T84" fmla="*/ 132 w 182"/>
                <a:gd name="T85" fmla="*/ 9 h 147"/>
                <a:gd name="T86" fmla="*/ 118 w 182"/>
                <a:gd name="T87" fmla="*/ 23 h 147"/>
                <a:gd name="T88" fmla="*/ 116 w 182"/>
                <a:gd name="T89" fmla="*/ 21 h 147"/>
                <a:gd name="T90" fmla="*/ 75 w 182"/>
                <a:gd name="T91" fmla="*/ 34 h 147"/>
                <a:gd name="T92" fmla="*/ 60 w 182"/>
                <a:gd name="T93" fmla="*/ 21 h 147"/>
                <a:gd name="T94" fmla="*/ 58 w 182"/>
                <a:gd name="T95" fmla="*/ 23 h 147"/>
                <a:gd name="T96" fmla="*/ 32 w 182"/>
                <a:gd name="T97" fmla="*/ 21 h 147"/>
                <a:gd name="T98" fmla="*/ 3 w 182"/>
                <a:gd name="T99" fmla="*/ 20 h 147"/>
                <a:gd name="T100" fmla="*/ 5 w 182"/>
                <a:gd name="T101" fmla="*/ 46 h 147"/>
                <a:gd name="T102" fmla="*/ 4 w 182"/>
                <a:gd name="T103" fmla="*/ 73 h 147"/>
                <a:gd name="T104" fmla="*/ 18 w 182"/>
                <a:gd name="T105" fmla="*/ 86 h 147"/>
                <a:gd name="T106" fmla="*/ 31 w 182"/>
                <a:gd name="T107" fmla="*/ 126 h 147"/>
                <a:gd name="T108" fmla="*/ 40 w 182"/>
                <a:gd name="T109" fmla="*/ 106 h 147"/>
                <a:gd name="T110" fmla="*/ 40 w 182"/>
                <a:gd name="T111" fmla="*/ 106 h 147"/>
                <a:gd name="T112" fmla="*/ 59 w 182"/>
                <a:gd name="T113" fmla="*/ 123 h 147"/>
                <a:gd name="T114" fmla="*/ 74 w 182"/>
                <a:gd name="T115" fmla="*/ 137 h 147"/>
                <a:gd name="T116" fmla="*/ 91 w 182"/>
                <a:gd name="T117" fmla="*/ 126 h 147"/>
                <a:gd name="T118" fmla="*/ 118 w 182"/>
                <a:gd name="T119" fmla="*/ 101 h 147"/>
                <a:gd name="T120" fmla="*/ 120 w 182"/>
                <a:gd name="T121" fmla="*/ 124 h 147"/>
                <a:gd name="T122" fmla="*/ 146 w 182"/>
                <a:gd name="T123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147">
                  <a:moveTo>
                    <a:pt x="148" y="129"/>
                  </a:moveTo>
                  <a:cubicBezTo>
                    <a:pt x="149" y="128"/>
                    <a:pt x="150" y="128"/>
                    <a:pt x="150" y="127"/>
                  </a:cubicBezTo>
                  <a:cubicBezTo>
                    <a:pt x="149" y="126"/>
                    <a:pt x="149" y="126"/>
                    <a:pt x="148" y="125"/>
                  </a:cubicBezTo>
                  <a:cubicBezTo>
                    <a:pt x="151" y="122"/>
                    <a:pt x="155" y="118"/>
                    <a:pt x="158" y="115"/>
                  </a:cubicBezTo>
                  <a:cubicBezTo>
                    <a:pt x="159" y="116"/>
                    <a:pt x="160" y="117"/>
                    <a:pt x="161" y="118"/>
                  </a:cubicBezTo>
                  <a:cubicBezTo>
                    <a:pt x="162" y="117"/>
                    <a:pt x="163" y="117"/>
                    <a:pt x="164" y="116"/>
                  </a:cubicBezTo>
                  <a:cubicBezTo>
                    <a:pt x="163" y="115"/>
                    <a:pt x="162" y="114"/>
                    <a:pt x="161" y="113"/>
                  </a:cubicBezTo>
                  <a:cubicBezTo>
                    <a:pt x="165" y="109"/>
                    <a:pt x="169" y="106"/>
                    <a:pt x="173" y="102"/>
                  </a:cubicBezTo>
                  <a:cubicBezTo>
                    <a:pt x="173" y="102"/>
                    <a:pt x="173" y="103"/>
                    <a:pt x="174" y="103"/>
                  </a:cubicBezTo>
                  <a:cubicBezTo>
                    <a:pt x="174" y="102"/>
                    <a:pt x="175" y="101"/>
                    <a:pt x="175" y="101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5" y="100"/>
                    <a:pt x="175" y="100"/>
                    <a:pt x="176" y="99"/>
                  </a:cubicBezTo>
                  <a:cubicBezTo>
                    <a:pt x="176" y="99"/>
                    <a:pt x="176" y="98"/>
                    <a:pt x="177" y="97"/>
                  </a:cubicBezTo>
                  <a:cubicBezTo>
                    <a:pt x="177" y="96"/>
                    <a:pt x="178" y="94"/>
                    <a:pt x="178" y="93"/>
                  </a:cubicBezTo>
                  <a:cubicBezTo>
                    <a:pt x="176" y="95"/>
                    <a:pt x="174" y="96"/>
                    <a:pt x="172" y="98"/>
                  </a:cubicBezTo>
                  <a:cubicBezTo>
                    <a:pt x="168" y="94"/>
                    <a:pt x="164" y="91"/>
                    <a:pt x="160" y="87"/>
                  </a:cubicBezTo>
                  <a:cubicBezTo>
                    <a:pt x="165" y="83"/>
                    <a:pt x="169" y="79"/>
                    <a:pt x="174" y="74"/>
                  </a:cubicBezTo>
                  <a:cubicBezTo>
                    <a:pt x="176" y="76"/>
                    <a:pt x="178" y="78"/>
                    <a:pt x="180" y="80"/>
                  </a:cubicBezTo>
                  <a:cubicBezTo>
                    <a:pt x="180" y="81"/>
                    <a:pt x="180" y="81"/>
                    <a:pt x="181" y="81"/>
                  </a:cubicBezTo>
                  <a:cubicBezTo>
                    <a:pt x="181" y="80"/>
                    <a:pt x="181" y="78"/>
                    <a:pt x="181" y="77"/>
                  </a:cubicBezTo>
                  <a:cubicBezTo>
                    <a:pt x="179" y="76"/>
                    <a:pt x="178" y="74"/>
                    <a:pt x="176" y="72"/>
                  </a:cubicBezTo>
                  <a:cubicBezTo>
                    <a:pt x="178" y="70"/>
                    <a:pt x="180" y="69"/>
                    <a:pt x="182" y="67"/>
                  </a:cubicBezTo>
                  <a:cubicBezTo>
                    <a:pt x="182" y="66"/>
                    <a:pt x="182" y="64"/>
                    <a:pt x="182" y="63"/>
                  </a:cubicBezTo>
                  <a:cubicBezTo>
                    <a:pt x="179" y="66"/>
                    <a:pt x="177" y="68"/>
                    <a:pt x="174" y="70"/>
                  </a:cubicBezTo>
                  <a:cubicBezTo>
                    <a:pt x="170" y="67"/>
                    <a:pt x="166" y="63"/>
                    <a:pt x="162" y="60"/>
                  </a:cubicBezTo>
                  <a:cubicBezTo>
                    <a:pt x="166" y="56"/>
                    <a:pt x="170" y="52"/>
                    <a:pt x="175" y="48"/>
                  </a:cubicBezTo>
                  <a:cubicBezTo>
                    <a:pt x="177" y="51"/>
                    <a:pt x="179" y="53"/>
                    <a:pt x="182" y="55"/>
                  </a:cubicBezTo>
                  <a:cubicBezTo>
                    <a:pt x="182" y="54"/>
                    <a:pt x="182" y="53"/>
                    <a:pt x="182" y="51"/>
                  </a:cubicBezTo>
                  <a:cubicBezTo>
                    <a:pt x="180" y="50"/>
                    <a:pt x="178" y="48"/>
                    <a:pt x="176" y="46"/>
                  </a:cubicBezTo>
                  <a:cubicBezTo>
                    <a:pt x="178" y="45"/>
                    <a:pt x="180" y="43"/>
                    <a:pt x="181" y="42"/>
                  </a:cubicBezTo>
                  <a:cubicBezTo>
                    <a:pt x="181" y="41"/>
                    <a:pt x="181" y="39"/>
                    <a:pt x="181" y="38"/>
                  </a:cubicBezTo>
                  <a:cubicBezTo>
                    <a:pt x="179" y="40"/>
                    <a:pt x="177" y="42"/>
                    <a:pt x="174" y="44"/>
                  </a:cubicBezTo>
                  <a:cubicBezTo>
                    <a:pt x="170" y="40"/>
                    <a:pt x="165" y="36"/>
                    <a:pt x="161" y="32"/>
                  </a:cubicBezTo>
                  <a:cubicBezTo>
                    <a:pt x="165" y="28"/>
                    <a:pt x="169" y="25"/>
                    <a:pt x="172" y="21"/>
                  </a:cubicBezTo>
                  <a:cubicBezTo>
                    <a:pt x="175" y="24"/>
                    <a:pt x="178" y="26"/>
                    <a:pt x="180" y="29"/>
                  </a:cubicBezTo>
                  <a:cubicBezTo>
                    <a:pt x="180" y="27"/>
                    <a:pt x="180" y="25"/>
                    <a:pt x="180" y="24"/>
                  </a:cubicBezTo>
                  <a:cubicBezTo>
                    <a:pt x="178" y="22"/>
                    <a:pt x="176" y="21"/>
                    <a:pt x="175" y="19"/>
                  </a:cubicBezTo>
                  <a:cubicBezTo>
                    <a:pt x="176" y="18"/>
                    <a:pt x="177" y="17"/>
                    <a:pt x="178" y="16"/>
                  </a:cubicBezTo>
                  <a:cubicBezTo>
                    <a:pt x="178" y="16"/>
                    <a:pt x="178" y="16"/>
                    <a:pt x="179" y="15"/>
                  </a:cubicBezTo>
                  <a:cubicBezTo>
                    <a:pt x="179" y="14"/>
                    <a:pt x="179" y="13"/>
                    <a:pt x="178" y="12"/>
                  </a:cubicBezTo>
                  <a:cubicBezTo>
                    <a:pt x="178" y="13"/>
                    <a:pt x="177" y="14"/>
                    <a:pt x="176" y="15"/>
                  </a:cubicBezTo>
                  <a:cubicBezTo>
                    <a:pt x="175" y="16"/>
                    <a:pt x="174" y="17"/>
                    <a:pt x="173" y="18"/>
                  </a:cubicBezTo>
                  <a:cubicBezTo>
                    <a:pt x="169" y="14"/>
                    <a:pt x="166" y="11"/>
                    <a:pt x="162" y="8"/>
                  </a:cubicBezTo>
                  <a:cubicBezTo>
                    <a:pt x="163" y="7"/>
                    <a:pt x="164" y="6"/>
                    <a:pt x="165" y="5"/>
                  </a:cubicBezTo>
                  <a:cubicBezTo>
                    <a:pt x="167" y="3"/>
                    <a:pt x="169" y="2"/>
                    <a:pt x="171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5" y="1"/>
                    <a:pt x="164" y="2"/>
                    <a:pt x="163" y="3"/>
                  </a:cubicBezTo>
                  <a:cubicBezTo>
                    <a:pt x="162" y="4"/>
                    <a:pt x="161" y="5"/>
                    <a:pt x="160" y="6"/>
                  </a:cubicBezTo>
                  <a:cubicBezTo>
                    <a:pt x="158" y="4"/>
                    <a:pt x="156" y="2"/>
                    <a:pt x="154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2" y="3"/>
                    <a:pt x="155" y="5"/>
                    <a:pt x="158" y="8"/>
                  </a:cubicBezTo>
                  <a:cubicBezTo>
                    <a:pt x="154" y="11"/>
                    <a:pt x="150" y="15"/>
                    <a:pt x="146" y="19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2" y="15"/>
                    <a:pt x="138" y="11"/>
                    <a:pt x="134" y="7"/>
                  </a:cubicBezTo>
                  <a:cubicBezTo>
                    <a:pt x="137" y="5"/>
                    <a:pt x="139" y="2"/>
                    <a:pt x="142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6" y="2"/>
                    <a:pt x="134" y="4"/>
                    <a:pt x="132" y="5"/>
                  </a:cubicBezTo>
                  <a:cubicBezTo>
                    <a:pt x="130" y="4"/>
                    <a:pt x="128" y="2"/>
                    <a:pt x="12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3"/>
                    <a:pt x="127" y="5"/>
                    <a:pt x="130" y="7"/>
                  </a:cubicBezTo>
                  <a:cubicBezTo>
                    <a:pt x="127" y="10"/>
                    <a:pt x="125" y="12"/>
                    <a:pt x="122" y="15"/>
                  </a:cubicBezTo>
                  <a:cubicBezTo>
                    <a:pt x="121" y="16"/>
                    <a:pt x="119" y="17"/>
                    <a:pt x="118" y="19"/>
                  </a:cubicBezTo>
                  <a:cubicBezTo>
                    <a:pt x="113" y="15"/>
                    <a:pt x="109" y="11"/>
                    <a:pt x="104" y="6"/>
                  </a:cubicBezTo>
                  <a:cubicBezTo>
                    <a:pt x="107" y="4"/>
                    <a:pt x="109" y="2"/>
                    <a:pt x="11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5" y="1"/>
                    <a:pt x="104" y="3"/>
                    <a:pt x="102" y="4"/>
                  </a:cubicBezTo>
                  <a:cubicBezTo>
                    <a:pt x="100" y="3"/>
                    <a:pt x="99" y="1"/>
                    <a:pt x="9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6" y="2"/>
                    <a:pt x="98" y="4"/>
                    <a:pt x="100" y="6"/>
                  </a:cubicBezTo>
                  <a:cubicBezTo>
                    <a:pt x="96" y="10"/>
                    <a:pt x="91" y="14"/>
                    <a:pt x="87" y="19"/>
                  </a:cubicBezTo>
                  <a:cubicBezTo>
                    <a:pt x="83" y="15"/>
                    <a:pt x="79" y="11"/>
                    <a:pt x="74" y="7"/>
                  </a:cubicBezTo>
                  <a:cubicBezTo>
                    <a:pt x="77" y="5"/>
                    <a:pt x="80" y="2"/>
                    <a:pt x="82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6" y="2"/>
                    <a:pt x="74" y="4"/>
                    <a:pt x="72" y="5"/>
                  </a:cubicBezTo>
                  <a:cubicBezTo>
                    <a:pt x="70" y="4"/>
                    <a:pt x="68" y="2"/>
                    <a:pt x="67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5" y="2"/>
                    <a:pt x="68" y="5"/>
                    <a:pt x="70" y="7"/>
                  </a:cubicBezTo>
                  <a:cubicBezTo>
                    <a:pt x="68" y="10"/>
                    <a:pt x="65" y="12"/>
                    <a:pt x="63" y="14"/>
                  </a:cubicBezTo>
                  <a:cubicBezTo>
                    <a:pt x="61" y="16"/>
                    <a:pt x="59" y="17"/>
                    <a:pt x="58" y="19"/>
                  </a:cubicBezTo>
                  <a:cubicBezTo>
                    <a:pt x="54" y="15"/>
                    <a:pt x="50" y="12"/>
                    <a:pt x="46" y="8"/>
                  </a:cubicBezTo>
                  <a:cubicBezTo>
                    <a:pt x="49" y="6"/>
                    <a:pt x="51" y="4"/>
                    <a:pt x="53" y="2"/>
                  </a:cubicBezTo>
                  <a:cubicBezTo>
                    <a:pt x="54" y="1"/>
                    <a:pt x="54" y="1"/>
                    <a:pt x="5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8" y="2"/>
                    <a:pt x="46" y="4"/>
                    <a:pt x="44" y="6"/>
                  </a:cubicBezTo>
                  <a:cubicBezTo>
                    <a:pt x="42" y="4"/>
                    <a:pt x="40" y="2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7" y="3"/>
                    <a:pt x="40" y="5"/>
                    <a:pt x="42" y="8"/>
                  </a:cubicBezTo>
                  <a:cubicBezTo>
                    <a:pt x="39" y="11"/>
                    <a:pt x="35" y="14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3"/>
                    <a:pt x="23" y="9"/>
                    <a:pt x="19" y="5"/>
                  </a:cubicBezTo>
                  <a:cubicBezTo>
                    <a:pt x="21" y="3"/>
                    <a:pt x="22" y="2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1"/>
                    <a:pt x="18" y="2"/>
                    <a:pt x="17" y="3"/>
                  </a:cubicBezTo>
                  <a:cubicBezTo>
                    <a:pt x="16" y="2"/>
                    <a:pt x="15" y="1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2"/>
                    <a:pt x="12" y="3"/>
                    <a:pt x="14" y="5"/>
                  </a:cubicBezTo>
                  <a:cubicBezTo>
                    <a:pt x="11" y="8"/>
                    <a:pt x="8" y="11"/>
                    <a:pt x="5" y="14"/>
                  </a:cubicBezTo>
                  <a:cubicBezTo>
                    <a:pt x="4" y="14"/>
                    <a:pt x="4" y="15"/>
                    <a:pt x="3" y="15"/>
                  </a:cubicBezTo>
                  <a:cubicBezTo>
                    <a:pt x="3" y="17"/>
                    <a:pt x="3" y="20"/>
                    <a:pt x="2" y="22"/>
                  </a:cubicBezTo>
                  <a:cubicBezTo>
                    <a:pt x="6" y="26"/>
                    <a:pt x="10" y="30"/>
                    <a:pt x="15" y="34"/>
                  </a:cubicBezTo>
                  <a:cubicBezTo>
                    <a:pt x="11" y="37"/>
                    <a:pt x="7" y="41"/>
                    <a:pt x="3" y="44"/>
                  </a:cubicBezTo>
                  <a:cubicBezTo>
                    <a:pt x="3" y="44"/>
                    <a:pt x="2" y="44"/>
                    <a:pt x="2" y="44"/>
                  </a:cubicBezTo>
                  <a:cubicBezTo>
                    <a:pt x="2" y="43"/>
                    <a:pt x="1" y="43"/>
                    <a:pt x="1" y="42"/>
                  </a:cubicBezTo>
                  <a:cubicBezTo>
                    <a:pt x="1" y="44"/>
                    <a:pt x="1" y="45"/>
                    <a:pt x="1" y="46"/>
                  </a:cubicBezTo>
                  <a:cubicBezTo>
                    <a:pt x="1" y="46"/>
                    <a:pt x="1" y="46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1" y="50"/>
                    <a:pt x="2" y="49"/>
                    <a:pt x="3" y="48"/>
                  </a:cubicBezTo>
                  <a:cubicBezTo>
                    <a:pt x="6" y="52"/>
                    <a:pt x="10" y="55"/>
                    <a:pt x="14" y="59"/>
                  </a:cubicBezTo>
                  <a:cubicBezTo>
                    <a:pt x="11" y="62"/>
                    <a:pt x="8" y="65"/>
                    <a:pt x="5" y="67"/>
                  </a:cubicBezTo>
                  <a:cubicBezTo>
                    <a:pt x="4" y="68"/>
                    <a:pt x="3" y="69"/>
                    <a:pt x="2" y="70"/>
                  </a:cubicBezTo>
                  <a:cubicBezTo>
                    <a:pt x="1" y="70"/>
                    <a:pt x="1" y="70"/>
                    <a:pt x="0" y="69"/>
                  </a:cubicBezTo>
                  <a:cubicBezTo>
                    <a:pt x="1" y="71"/>
                    <a:pt x="1" y="73"/>
                    <a:pt x="1" y="75"/>
                  </a:cubicBezTo>
                  <a:cubicBezTo>
                    <a:pt x="1" y="75"/>
                    <a:pt x="2" y="75"/>
                    <a:pt x="2" y="74"/>
                  </a:cubicBezTo>
                  <a:cubicBezTo>
                    <a:pt x="6" y="78"/>
                    <a:pt x="10" y="82"/>
                    <a:pt x="15" y="86"/>
                  </a:cubicBezTo>
                  <a:cubicBezTo>
                    <a:pt x="11" y="89"/>
                    <a:pt x="8" y="92"/>
                    <a:pt x="5" y="95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7"/>
                    <a:pt x="6" y="97"/>
                  </a:cubicBezTo>
                  <a:cubicBezTo>
                    <a:pt x="9" y="94"/>
                    <a:pt x="13" y="91"/>
                    <a:pt x="16" y="88"/>
                  </a:cubicBezTo>
                  <a:cubicBezTo>
                    <a:pt x="21" y="92"/>
                    <a:pt x="25" y="96"/>
                    <a:pt x="30" y="100"/>
                  </a:cubicBezTo>
                  <a:cubicBezTo>
                    <a:pt x="25" y="104"/>
                    <a:pt x="21" y="109"/>
                    <a:pt x="17" y="113"/>
                  </a:cubicBezTo>
                  <a:cubicBezTo>
                    <a:pt x="15" y="111"/>
                    <a:pt x="13" y="109"/>
                    <a:pt x="12" y="108"/>
                  </a:cubicBezTo>
                  <a:cubicBezTo>
                    <a:pt x="17" y="116"/>
                    <a:pt x="25" y="123"/>
                    <a:pt x="34" y="129"/>
                  </a:cubicBezTo>
                  <a:cubicBezTo>
                    <a:pt x="34" y="128"/>
                    <a:pt x="33" y="128"/>
                    <a:pt x="33" y="127"/>
                  </a:cubicBezTo>
                  <a:cubicBezTo>
                    <a:pt x="37" y="123"/>
                    <a:pt x="41" y="119"/>
                    <a:pt x="46" y="115"/>
                  </a:cubicBezTo>
                  <a:cubicBezTo>
                    <a:pt x="49" y="118"/>
                    <a:pt x="53" y="122"/>
                    <a:pt x="56" y="125"/>
                  </a:cubicBezTo>
                  <a:cubicBezTo>
                    <a:pt x="53" y="128"/>
                    <a:pt x="49" y="132"/>
                    <a:pt x="45" y="135"/>
                  </a:cubicBezTo>
                  <a:cubicBezTo>
                    <a:pt x="46" y="136"/>
                    <a:pt x="47" y="136"/>
                    <a:pt x="48" y="137"/>
                  </a:cubicBezTo>
                  <a:cubicBezTo>
                    <a:pt x="52" y="133"/>
                    <a:pt x="55" y="130"/>
                    <a:pt x="59" y="127"/>
                  </a:cubicBezTo>
                  <a:cubicBezTo>
                    <a:pt x="61" y="129"/>
                    <a:pt x="64" y="131"/>
                    <a:pt x="66" y="134"/>
                  </a:cubicBezTo>
                  <a:cubicBezTo>
                    <a:pt x="68" y="136"/>
                    <a:pt x="70" y="137"/>
                    <a:pt x="72" y="139"/>
                  </a:cubicBezTo>
                  <a:cubicBezTo>
                    <a:pt x="70" y="141"/>
                    <a:pt x="69" y="142"/>
                    <a:pt x="67" y="144"/>
                  </a:cubicBezTo>
                  <a:cubicBezTo>
                    <a:pt x="68" y="144"/>
                    <a:pt x="69" y="144"/>
                    <a:pt x="70" y="144"/>
                  </a:cubicBezTo>
                  <a:cubicBezTo>
                    <a:pt x="71" y="143"/>
                    <a:pt x="73" y="142"/>
                    <a:pt x="74" y="141"/>
                  </a:cubicBezTo>
                  <a:cubicBezTo>
                    <a:pt x="76" y="143"/>
                    <a:pt x="78" y="144"/>
                    <a:pt x="79" y="146"/>
                  </a:cubicBezTo>
                  <a:cubicBezTo>
                    <a:pt x="81" y="146"/>
                    <a:pt x="83" y="147"/>
                    <a:pt x="85" y="147"/>
                  </a:cubicBezTo>
                  <a:cubicBezTo>
                    <a:pt x="82" y="144"/>
                    <a:pt x="79" y="142"/>
                    <a:pt x="76" y="139"/>
                  </a:cubicBezTo>
                  <a:cubicBezTo>
                    <a:pt x="78" y="137"/>
                    <a:pt x="80" y="135"/>
                    <a:pt x="83" y="133"/>
                  </a:cubicBezTo>
                  <a:cubicBezTo>
                    <a:pt x="85" y="131"/>
                    <a:pt x="87" y="129"/>
                    <a:pt x="89" y="128"/>
                  </a:cubicBezTo>
                  <a:cubicBezTo>
                    <a:pt x="92" y="131"/>
                    <a:pt x="96" y="135"/>
                    <a:pt x="100" y="138"/>
                  </a:cubicBezTo>
                  <a:cubicBezTo>
                    <a:pt x="97" y="141"/>
                    <a:pt x="94" y="144"/>
                    <a:pt x="91" y="147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3" y="147"/>
                    <a:pt x="94" y="147"/>
                    <a:pt x="95" y="147"/>
                  </a:cubicBezTo>
                  <a:cubicBezTo>
                    <a:pt x="98" y="145"/>
                    <a:pt x="100" y="143"/>
                    <a:pt x="102" y="140"/>
                  </a:cubicBezTo>
                  <a:cubicBezTo>
                    <a:pt x="104" y="142"/>
                    <a:pt x="106" y="144"/>
                    <a:pt x="108" y="145"/>
                  </a:cubicBezTo>
                  <a:cubicBezTo>
                    <a:pt x="109" y="145"/>
                    <a:pt x="110" y="145"/>
                    <a:pt x="111" y="145"/>
                  </a:cubicBezTo>
                  <a:cubicBezTo>
                    <a:pt x="109" y="143"/>
                    <a:pt x="107" y="141"/>
                    <a:pt x="104" y="139"/>
                  </a:cubicBezTo>
                  <a:cubicBezTo>
                    <a:pt x="108" y="135"/>
                    <a:pt x="112" y="131"/>
                    <a:pt x="116" y="128"/>
                  </a:cubicBezTo>
                  <a:cubicBezTo>
                    <a:pt x="120" y="132"/>
                    <a:pt x="124" y="135"/>
                    <a:pt x="128" y="139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31" y="138"/>
                    <a:pt x="134" y="137"/>
                    <a:pt x="137" y="135"/>
                  </a:cubicBezTo>
                  <a:cubicBezTo>
                    <a:pt x="140" y="132"/>
                    <a:pt x="143" y="130"/>
                    <a:pt x="146" y="127"/>
                  </a:cubicBezTo>
                  <a:cubicBezTo>
                    <a:pt x="147" y="127"/>
                    <a:pt x="147" y="128"/>
                    <a:pt x="148" y="129"/>
                  </a:cubicBezTo>
                  <a:close/>
                  <a:moveTo>
                    <a:pt x="171" y="100"/>
                  </a:moveTo>
                  <a:cubicBezTo>
                    <a:pt x="166" y="104"/>
                    <a:pt x="162" y="107"/>
                    <a:pt x="158" y="111"/>
                  </a:cubicBezTo>
                  <a:cubicBezTo>
                    <a:pt x="154" y="108"/>
                    <a:pt x="150" y="104"/>
                    <a:pt x="146" y="100"/>
                  </a:cubicBezTo>
                  <a:cubicBezTo>
                    <a:pt x="147" y="99"/>
                    <a:pt x="148" y="98"/>
                    <a:pt x="149" y="97"/>
                  </a:cubicBezTo>
                  <a:cubicBezTo>
                    <a:pt x="152" y="94"/>
                    <a:pt x="155" y="91"/>
                    <a:pt x="158" y="89"/>
                  </a:cubicBezTo>
                  <a:cubicBezTo>
                    <a:pt x="162" y="92"/>
                    <a:pt x="167" y="96"/>
                    <a:pt x="171" y="100"/>
                  </a:cubicBezTo>
                  <a:close/>
                  <a:moveTo>
                    <a:pt x="131" y="60"/>
                  </a:moveTo>
                  <a:cubicBezTo>
                    <a:pt x="136" y="56"/>
                    <a:pt x="140" y="51"/>
                    <a:pt x="144" y="47"/>
                  </a:cubicBezTo>
                  <a:cubicBezTo>
                    <a:pt x="147" y="50"/>
                    <a:pt x="150" y="53"/>
                    <a:pt x="153" y="55"/>
                  </a:cubicBezTo>
                  <a:cubicBezTo>
                    <a:pt x="155" y="57"/>
                    <a:pt x="156" y="58"/>
                    <a:pt x="158" y="60"/>
                  </a:cubicBezTo>
                  <a:cubicBezTo>
                    <a:pt x="153" y="64"/>
                    <a:pt x="149" y="68"/>
                    <a:pt x="144" y="72"/>
                  </a:cubicBezTo>
                  <a:cubicBezTo>
                    <a:pt x="140" y="68"/>
                    <a:pt x="136" y="64"/>
                    <a:pt x="131" y="60"/>
                  </a:cubicBezTo>
                  <a:close/>
                  <a:moveTo>
                    <a:pt x="142" y="74"/>
                  </a:moveTo>
                  <a:cubicBezTo>
                    <a:pt x="140" y="76"/>
                    <a:pt x="138" y="78"/>
                    <a:pt x="136" y="80"/>
                  </a:cubicBezTo>
                  <a:cubicBezTo>
                    <a:pt x="134" y="82"/>
                    <a:pt x="132" y="84"/>
                    <a:pt x="130" y="85"/>
                  </a:cubicBezTo>
                  <a:cubicBezTo>
                    <a:pt x="126" y="81"/>
                    <a:pt x="121" y="77"/>
                    <a:pt x="117" y="73"/>
                  </a:cubicBezTo>
                  <a:cubicBezTo>
                    <a:pt x="118" y="72"/>
                    <a:pt x="119" y="71"/>
                    <a:pt x="121" y="70"/>
                  </a:cubicBezTo>
                  <a:cubicBezTo>
                    <a:pt x="123" y="67"/>
                    <a:pt x="126" y="64"/>
                    <a:pt x="129" y="62"/>
                  </a:cubicBezTo>
                  <a:cubicBezTo>
                    <a:pt x="134" y="66"/>
                    <a:pt x="138" y="70"/>
                    <a:pt x="142" y="74"/>
                  </a:cubicBezTo>
                  <a:close/>
                  <a:moveTo>
                    <a:pt x="129" y="58"/>
                  </a:moveTo>
                  <a:cubicBezTo>
                    <a:pt x="126" y="55"/>
                    <a:pt x="122" y="51"/>
                    <a:pt x="119" y="48"/>
                  </a:cubicBezTo>
                  <a:cubicBezTo>
                    <a:pt x="123" y="44"/>
                    <a:pt x="128" y="40"/>
                    <a:pt x="132" y="36"/>
                  </a:cubicBezTo>
                  <a:cubicBezTo>
                    <a:pt x="136" y="39"/>
                    <a:pt x="139" y="42"/>
                    <a:pt x="142" y="46"/>
                  </a:cubicBezTo>
                  <a:cubicBezTo>
                    <a:pt x="138" y="50"/>
                    <a:pt x="134" y="54"/>
                    <a:pt x="129" y="58"/>
                  </a:cubicBezTo>
                  <a:close/>
                  <a:moveTo>
                    <a:pt x="127" y="60"/>
                  </a:moveTo>
                  <a:cubicBezTo>
                    <a:pt x="124" y="62"/>
                    <a:pt x="121" y="65"/>
                    <a:pt x="119" y="68"/>
                  </a:cubicBezTo>
                  <a:cubicBezTo>
                    <a:pt x="117" y="69"/>
                    <a:pt x="116" y="70"/>
                    <a:pt x="115" y="71"/>
                  </a:cubicBezTo>
                  <a:cubicBezTo>
                    <a:pt x="111" y="68"/>
                    <a:pt x="108" y="65"/>
                    <a:pt x="105" y="62"/>
                  </a:cubicBezTo>
                  <a:cubicBezTo>
                    <a:pt x="106" y="60"/>
                    <a:pt x="108" y="58"/>
                    <a:pt x="110" y="56"/>
                  </a:cubicBezTo>
                  <a:cubicBezTo>
                    <a:pt x="113" y="54"/>
                    <a:pt x="115" y="52"/>
                    <a:pt x="117" y="50"/>
                  </a:cubicBezTo>
                  <a:cubicBezTo>
                    <a:pt x="120" y="53"/>
                    <a:pt x="124" y="57"/>
                    <a:pt x="127" y="60"/>
                  </a:cubicBezTo>
                  <a:close/>
                  <a:moveTo>
                    <a:pt x="113" y="73"/>
                  </a:moveTo>
                  <a:cubicBezTo>
                    <a:pt x="109" y="76"/>
                    <a:pt x="106" y="79"/>
                    <a:pt x="102" y="83"/>
                  </a:cubicBezTo>
                  <a:cubicBezTo>
                    <a:pt x="99" y="79"/>
                    <a:pt x="95" y="76"/>
                    <a:pt x="92" y="73"/>
                  </a:cubicBezTo>
                  <a:cubicBezTo>
                    <a:pt x="95" y="70"/>
                    <a:pt x="99" y="67"/>
                    <a:pt x="102" y="64"/>
                  </a:cubicBezTo>
                  <a:cubicBezTo>
                    <a:pt x="106" y="67"/>
                    <a:pt x="109" y="70"/>
                    <a:pt x="113" y="73"/>
                  </a:cubicBezTo>
                  <a:close/>
                  <a:moveTo>
                    <a:pt x="108" y="54"/>
                  </a:moveTo>
                  <a:cubicBezTo>
                    <a:pt x="106" y="56"/>
                    <a:pt x="104" y="58"/>
                    <a:pt x="102" y="59"/>
                  </a:cubicBezTo>
                  <a:cubicBezTo>
                    <a:pt x="98" y="56"/>
                    <a:pt x="94" y="52"/>
                    <a:pt x="90" y="48"/>
                  </a:cubicBezTo>
                  <a:cubicBezTo>
                    <a:pt x="92" y="46"/>
                    <a:pt x="94" y="45"/>
                    <a:pt x="96" y="43"/>
                  </a:cubicBezTo>
                  <a:cubicBezTo>
                    <a:pt x="98" y="41"/>
                    <a:pt x="100" y="39"/>
                    <a:pt x="102" y="37"/>
                  </a:cubicBezTo>
                  <a:cubicBezTo>
                    <a:pt x="106" y="41"/>
                    <a:pt x="110" y="45"/>
                    <a:pt x="114" y="48"/>
                  </a:cubicBezTo>
                  <a:cubicBezTo>
                    <a:pt x="112" y="50"/>
                    <a:pt x="110" y="52"/>
                    <a:pt x="108" y="54"/>
                  </a:cubicBezTo>
                  <a:close/>
                  <a:moveTo>
                    <a:pt x="100" y="62"/>
                  </a:moveTo>
                  <a:cubicBezTo>
                    <a:pt x="97" y="65"/>
                    <a:pt x="93" y="68"/>
                    <a:pt x="90" y="71"/>
                  </a:cubicBezTo>
                  <a:cubicBezTo>
                    <a:pt x="89" y="71"/>
                    <a:pt x="89" y="70"/>
                    <a:pt x="89" y="70"/>
                  </a:cubicBezTo>
                  <a:cubicBezTo>
                    <a:pt x="85" y="67"/>
                    <a:pt x="81" y="63"/>
                    <a:pt x="78" y="60"/>
                  </a:cubicBezTo>
                  <a:cubicBezTo>
                    <a:pt x="81" y="57"/>
                    <a:pt x="85" y="54"/>
                    <a:pt x="88" y="50"/>
                  </a:cubicBezTo>
                  <a:cubicBezTo>
                    <a:pt x="92" y="54"/>
                    <a:pt x="96" y="58"/>
                    <a:pt x="100" y="62"/>
                  </a:cubicBezTo>
                  <a:close/>
                  <a:moveTo>
                    <a:pt x="88" y="73"/>
                  </a:moveTo>
                  <a:cubicBezTo>
                    <a:pt x="83" y="77"/>
                    <a:pt x="79" y="81"/>
                    <a:pt x="74" y="85"/>
                  </a:cubicBezTo>
                  <a:cubicBezTo>
                    <a:pt x="70" y="82"/>
                    <a:pt x="66" y="78"/>
                    <a:pt x="62" y="74"/>
                  </a:cubicBezTo>
                  <a:cubicBezTo>
                    <a:pt x="67" y="70"/>
                    <a:pt x="71" y="66"/>
                    <a:pt x="76" y="62"/>
                  </a:cubicBezTo>
                  <a:cubicBezTo>
                    <a:pt x="79" y="65"/>
                    <a:pt x="83" y="69"/>
                    <a:pt x="87" y="72"/>
                  </a:cubicBezTo>
                  <a:cubicBezTo>
                    <a:pt x="87" y="72"/>
                    <a:pt x="87" y="73"/>
                    <a:pt x="88" y="73"/>
                  </a:cubicBezTo>
                  <a:close/>
                  <a:moveTo>
                    <a:pt x="75" y="58"/>
                  </a:moveTo>
                  <a:cubicBezTo>
                    <a:pt x="71" y="54"/>
                    <a:pt x="67" y="50"/>
                    <a:pt x="62" y="45"/>
                  </a:cubicBezTo>
                  <a:cubicBezTo>
                    <a:pt x="66" y="42"/>
                    <a:pt x="69" y="39"/>
                    <a:pt x="72" y="36"/>
                  </a:cubicBezTo>
                  <a:cubicBezTo>
                    <a:pt x="73" y="36"/>
                    <a:pt x="73" y="36"/>
                    <a:pt x="73" y="37"/>
                  </a:cubicBezTo>
                  <a:cubicBezTo>
                    <a:pt x="77" y="41"/>
                    <a:pt x="82" y="44"/>
                    <a:pt x="86" y="48"/>
                  </a:cubicBezTo>
                  <a:cubicBezTo>
                    <a:pt x="82" y="51"/>
                    <a:pt x="79" y="55"/>
                    <a:pt x="75" y="58"/>
                  </a:cubicBezTo>
                  <a:close/>
                  <a:moveTo>
                    <a:pt x="73" y="60"/>
                  </a:moveTo>
                  <a:cubicBezTo>
                    <a:pt x="69" y="64"/>
                    <a:pt x="64" y="68"/>
                    <a:pt x="60" y="72"/>
                  </a:cubicBezTo>
                  <a:cubicBezTo>
                    <a:pt x="56" y="68"/>
                    <a:pt x="51" y="64"/>
                    <a:pt x="47" y="60"/>
                  </a:cubicBezTo>
                  <a:cubicBezTo>
                    <a:pt x="51" y="56"/>
                    <a:pt x="55" y="52"/>
                    <a:pt x="60" y="47"/>
                  </a:cubicBezTo>
                  <a:cubicBezTo>
                    <a:pt x="64" y="52"/>
                    <a:pt x="69" y="56"/>
                    <a:pt x="73" y="60"/>
                  </a:cubicBezTo>
                  <a:close/>
                  <a:moveTo>
                    <a:pt x="45" y="58"/>
                  </a:moveTo>
                  <a:cubicBezTo>
                    <a:pt x="40" y="54"/>
                    <a:pt x="36" y="50"/>
                    <a:pt x="32" y="47"/>
                  </a:cubicBezTo>
                  <a:cubicBezTo>
                    <a:pt x="33" y="45"/>
                    <a:pt x="35" y="44"/>
                    <a:pt x="36" y="43"/>
                  </a:cubicBezTo>
                  <a:cubicBezTo>
                    <a:pt x="39" y="40"/>
                    <a:pt x="42" y="37"/>
                    <a:pt x="46" y="34"/>
                  </a:cubicBezTo>
                  <a:cubicBezTo>
                    <a:pt x="49" y="38"/>
                    <a:pt x="53" y="42"/>
                    <a:pt x="57" y="45"/>
                  </a:cubicBezTo>
                  <a:cubicBezTo>
                    <a:pt x="58" y="45"/>
                    <a:pt x="58" y="45"/>
                    <a:pt x="58" y="46"/>
                  </a:cubicBezTo>
                  <a:cubicBezTo>
                    <a:pt x="53" y="50"/>
                    <a:pt x="49" y="54"/>
                    <a:pt x="45" y="58"/>
                  </a:cubicBezTo>
                  <a:close/>
                  <a:moveTo>
                    <a:pt x="43" y="60"/>
                  </a:moveTo>
                  <a:cubicBezTo>
                    <a:pt x="39" y="63"/>
                    <a:pt x="35" y="67"/>
                    <a:pt x="31" y="71"/>
                  </a:cubicBezTo>
                  <a:cubicBezTo>
                    <a:pt x="31" y="70"/>
                    <a:pt x="30" y="70"/>
                    <a:pt x="30" y="70"/>
                  </a:cubicBezTo>
                  <a:cubicBezTo>
                    <a:pt x="26" y="66"/>
                    <a:pt x="22" y="63"/>
                    <a:pt x="19" y="59"/>
                  </a:cubicBezTo>
                  <a:cubicBezTo>
                    <a:pt x="23" y="56"/>
                    <a:pt x="26" y="52"/>
                    <a:pt x="30" y="48"/>
                  </a:cubicBezTo>
                  <a:cubicBezTo>
                    <a:pt x="34" y="52"/>
                    <a:pt x="38" y="56"/>
                    <a:pt x="43" y="60"/>
                  </a:cubicBezTo>
                  <a:close/>
                  <a:moveTo>
                    <a:pt x="44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9" y="66"/>
                    <a:pt x="54" y="70"/>
                    <a:pt x="58" y="74"/>
                  </a:cubicBezTo>
                  <a:cubicBezTo>
                    <a:pt x="54" y="78"/>
                    <a:pt x="50" y="81"/>
                    <a:pt x="46" y="85"/>
                  </a:cubicBezTo>
                  <a:cubicBezTo>
                    <a:pt x="42" y="81"/>
                    <a:pt x="37" y="76"/>
                    <a:pt x="33" y="72"/>
                  </a:cubicBezTo>
                  <a:cubicBezTo>
                    <a:pt x="37" y="69"/>
                    <a:pt x="41" y="65"/>
                    <a:pt x="44" y="62"/>
                  </a:cubicBezTo>
                  <a:close/>
                  <a:moveTo>
                    <a:pt x="60" y="76"/>
                  </a:moveTo>
                  <a:cubicBezTo>
                    <a:pt x="64" y="80"/>
                    <a:pt x="68" y="84"/>
                    <a:pt x="72" y="87"/>
                  </a:cubicBezTo>
                  <a:cubicBezTo>
                    <a:pt x="68" y="91"/>
                    <a:pt x="65" y="95"/>
                    <a:pt x="61" y="98"/>
                  </a:cubicBezTo>
                  <a:cubicBezTo>
                    <a:pt x="60" y="98"/>
                    <a:pt x="60" y="97"/>
                    <a:pt x="59" y="97"/>
                  </a:cubicBezTo>
                  <a:cubicBezTo>
                    <a:pt x="56" y="93"/>
                    <a:pt x="52" y="90"/>
                    <a:pt x="49" y="87"/>
                  </a:cubicBezTo>
                  <a:cubicBezTo>
                    <a:pt x="52" y="83"/>
                    <a:pt x="56" y="80"/>
                    <a:pt x="60" y="76"/>
                  </a:cubicBezTo>
                  <a:close/>
                  <a:moveTo>
                    <a:pt x="74" y="89"/>
                  </a:moveTo>
                  <a:cubicBezTo>
                    <a:pt x="78" y="93"/>
                    <a:pt x="81" y="96"/>
                    <a:pt x="85" y="99"/>
                  </a:cubicBezTo>
                  <a:cubicBezTo>
                    <a:pt x="81" y="102"/>
                    <a:pt x="77" y="106"/>
                    <a:pt x="73" y="109"/>
                  </a:cubicBezTo>
                  <a:cubicBezTo>
                    <a:pt x="70" y="106"/>
                    <a:pt x="66" y="103"/>
                    <a:pt x="63" y="100"/>
                  </a:cubicBezTo>
                  <a:cubicBezTo>
                    <a:pt x="67" y="96"/>
                    <a:pt x="70" y="93"/>
                    <a:pt x="74" y="89"/>
                  </a:cubicBezTo>
                  <a:close/>
                  <a:moveTo>
                    <a:pt x="77" y="87"/>
                  </a:moveTo>
                  <a:cubicBezTo>
                    <a:pt x="78" y="85"/>
                    <a:pt x="80" y="84"/>
                    <a:pt x="82" y="82"/>
                  </a:cubicBezTo>
                  <a:cubicBezTo>
                    <a:pt x="85" y="80"/>
                    <a:pt x="87" y="77"/>
                    <a:pt x="90" y="75"/>
                  </a:cubicBezTo>
                  <a:cubicBezTo>
                    <a:pt x="93" y="78"/>
                    <a:pt x="97" y="81"/>
                    <a:pt x="100" y="85"/>
                  </a:cubicBezTo>
                  <a:cubicBezTo>
                    <a:pt x="97" y="88"/>
                    <a:pt x="93" y="91"/>
                    <a:pt x="89" y="94"/>
                  </a:cubicBezTo>
                  <a:cubicBezTo>
                    <a:pt x="89" y="95"/>
                    <a:pt x="88" y="96"/>
                    <a:pt x="87" y="97"/>
                  </a:cubicBezTo>
                  <a:cubicBezTo>
                    <a:pt x="83" y="94"/>
                    <a:pt x="80" y="90"/>
                    <a:pt x="77" y="87"/>
                  </a:cubicBezTo>
                  <a:close/>
                  <a:moveTo>
                    <a:pt x="92" y="97"/>
                  </a:moveTo>
                  <a:cubicBezTo>
                    <a:pt x="95" y="93"/>
                    <a:pt x="99" y="90"/>
                    <a:pt x="102" y="87"/>
                  </a:cubicBezTo>
                  <a:cubicBezTo>
                    <a:pt x="107" y="91"/>
                    <a:pt x="111" y="95"/>
                    <a:pt x="116" y="99"/>
                  </a:cubicBezTo>
                  <a:cubicBezTo>
                    <a:pt x="111" y="103"/>
                    <a:pt x="107" y="107"/>
                    <a:pt x="102" y="111"/>
                  </a:cubicBezTo>
                  <a:cubicBezTo>
                    <a:pt x="98" y="107"/>
                    <a:pt x="94" y="103"/>
                    <a:pt x="89" y="99"/>
                  </a:cubicBezTo>
                  <a:cubicBezTo>
                    <a:pt x="90" y="98"/>
                    <a:pt x="91" y="97"/>
                    <a:pt x="92" y="97"/>
                  </a:cubicBezTo>
                  <a:close/>
                  <a:moveTo>
                    <a:pt x="104" y="85"/>
                  </a:moveTo>
                  <a:cubicBezTo>
                    <a:pt x="108" y="81"/>
                    <a:pt x="111" y="78"/>
                    <a:pt x="115" y="75"/>
                  </a:cubicBezTo>
                  <a:cubicBezTo>
                    <a:pt x="119" y="79"/>
                    <a:pt x="124" y="83"/>
                    <a:pt x="128" y="87"/>
                  </a:cubicBezTo>
                  <a:cubicBezTo>
                    <a:pt x="125" y="91"/>
                    <a:pt x="121" y="94"/>
                    <a:pt x="118" y="97"/>
                  </a:cubicBezTo>
                  <a:cubicBezTo>
                    <a:pt x="113" y="93"/>
                    <a:pt x="109" y="89"/>
                    <a:pt x="104" y="85"/>
                  </a:cubicBezTo>
                  <a:close/>
                  <a:moveTo>
                    <a:pt x="130" y="89"/>
                  </a:moveTo>
                  <a:cubicBezTo>
                    <a:pt x="134" y="93"/>
                    <a:pt x="138" y="96"/>
                    <a:pt x="142" y="100"/>
                  </a:cubicBezTo>
                  <a:cubicBezTo>
                    <a:pt x="138" y="103"/>
                    <a:pt x="135" y="106"/>
                    <a:pt x="131" y="110"/>
                  </a:cubicBezTo>
                  <a:cubicBezTo>
                    <a:pt x="127" y="106"/>
                    <a:pt x="124" y="103"/>
                    <a:pt x="120" y="99"/>
                  </a:cubicBezTo>
                  <a:cubicBezTo>
                    <a:pt x="123" y="96"/>
                    <a:pt x="127" y="93"/>
                    <a:pt x="130" y="89"/>
                  </a:cubicBezTo>
                  <a:close/>
                  <a:moveTo>
                    <a:pt x="132" y="87"/>
                  </a:moveTo>
                  <a:cubicBezTo>
                    <a:pt x="134" y="86"/>
                    <a:pt x="136" y="84"/>
                    <a:pt x="138" y="82"/>
                  </a:cubicBezTo>
                  <a:cubicBezTo>
                    <a:pt x="140" y="80"/>
                    <a:pt x="142" y="78"/>
                    <a:pt x="145" y="76"/>
                  </a:cubicBezTo>
                  <a:cubicBezTo>
                    <a:pt x="148" y="80"/>
                    <a:pt x="152" y="83"/>
                    <a:pt x="156" y="87"/>
                  </a:cubicBezTo>
                  <a:cubicBezTo>
                    <a:pt x="153" y="89"/>
                    <a:pt x="150" y="92"/>
                    <a:pt x="147" y="95"/>
                  </a:cubicBezTo>
                  <a:cubicBezTo>
                    <a:pt x="146" y="96"/>
                    <a:pt x="145" y="97"/>
                    <a:pt x="144" y="98"/>
                  </a:cubicBezTo>
                  <a:cubicBezTo>
                    <a:pt x="140" y="94"/>
                    <a:pt x="136" y="91"/>
                    <a:pt x="132" y="87"/>
                  </a:cubicBezTo>
                  <a:close/>
                  <a:moveTo>
                    <a:pt x="172" y="73"/>
                  </a:moveTo>
                  <a:cubicBezTo>
                    <a:pt x="167" y="77"/>
                    <a:pt x="163" y="81"/>
                    <a:pt x="158" y="85"/>
                  </a:cubicBezTo>
                  <a:cubicBezTo>
                    <a:pt x="154" y="81"/>
                    <a:pt x="151" y="78"/>
                    <a:pt x="147" y="74"/>
                  </a:cubicBezTo>
                  <a:cubicBezTo>
                    <a:pt x="151" y="70"/>
                    <a:pt x="156" y="66"/>
                    <a:pt x="160" y="62"/>
                  </a:cubicBezTo>
                  <a:cubicBezTo>
                    <a:pt x="164" y="65"/>
                    <a:pt x="168" y="69"/>
                    <a:pt x="172" y="73"/>
                  </a:cubicBezTo>
                  <a:close/>
                  <a:moveTo>
                    <a:pt x="172" y="46"/>
                  </a:moveTo>
                  <a:cubicBezTo>
                    <a:pt x="168" y="50"/>
                    <a:pt x="164" y="54"/>
                    <a:pt x="160" y="58"/>
                  </a:cubicBezTo>
                  <a:cubicBezTo>
                    <a:pt x="158" y="56"/>
                    <a:pt x="157" y="55"/>
                    <a:pt x="155" y="53"/>
                  </a:cubicBezTo>
                  <a:cubicBezTo>
                    <a:pt x="152" y="51"/>
                    <a:pt x="150" y="48"/>
                    <a:pt x="147" y="45"/>
                  </a:cubicBezTo>
                  <a:cubicBezTo>
                    <a:pt x="151" y="41"/>
                    <a:pt x="155" y="38"/>
                    <a:pt x="159" y="34"/>
                  </a:cubicBezTo>
                  <a:cubicBezTo>
                    <a:pt x="163" y="38"/>
                    <a:pt x="168" y="42"/>
                    <a:pt x="172" y="46"/>
                  </a:cubicBezTo>
                  <a:close/>
                  <a:moveTo>
                    <a:pt x="160" y="10"/>
                  </a:moveTo>
                  <a:cubicBezTo>
                    <a:pt x="164" y="13"/>
                    <a:pt x="167" y="16"/>
                    <a:pt x="171" y="20"/>
                  </a:cubicBezTo>
                  <a:cubicBezTo>
                    <a:pt x="167" y="23"/>
                    <a:pt x="163" y="27"/>
                    <a:pt x="159" y="30"/>
                  </a:cubicBezTo>
                  <a:cubicBezTo>
                    <a:pt x="156" y="27"/>
                    <a:pt x="152" y="24"/>
                    <a:pt x="149" y="21"/>
                  </a:cubicBezTo>
                  <a:cubicBezTo>
                    <a:pt x="152" y="17"/>
                    <a:pt x="156" y="13"/>
                    <a:pt x="160" y="10"/>
                  </a:cubicBezTo>
                  <a:close/>
                  <a:moveTo>
                    <a:pt x="146" y="23"/>
                  </a:moveTo>
                  <a:cubicBezTo>
                    <a:pt x="150" y="26"/>
                    <a:pt x="153" y="29"/>
                    <a:pt x="157" y="32"/>
                  </a:cubicBezTo>
                  <a:cubicBezTo>
                    <a:pt x="153" y="36"/>
                    <a:pt x="149" y="40"/>
                    <a:pt x="145" y="43"/>
                  </a:cubicBezTo>
                  <a:cubicBezTo>
                    <a:pt x="141" y="40"/>
                    <a:pt x="138" y="37"/>
                    <a:pt x="134" y="34"/>
                  </a:cubicBezTo>
                  <a:cubicBezTo>
                    <a:pt x="138" y="30"/>
                    <a:pt x="142" y="26"/>
                    <a:pt x="146" y="23"/>
                  </a:cubicBezTo>
                  <a:close/>
                  <a:moveTo>
                    <a:pt x="132" y="9"/>
                  </a:moveTo>
                  <a:cubicBezTo>
                    <a:pt x="136" y="13"/>
                    <a:pt x="140" y="17"/>
                    <a:pt x="144" y="20"/>
                  </a:cubicBezTo>
                  <a:cubicBezTo>
                    <a:pt x="144" y="20"/>
                    <a:pt x="144" y="20"/>
                    <a:pt x="144" y="21"/>
                  </a:cubicBezTo>
                  <a:cubicBezTo>
                    <a:pt x="140" y="24"/>
                    <a:pt x="136" y="28"/>
                    <a:pt x="132" y="32"/>
                  </a:cubicBezTo>
                  <a:cubicBezTo>
                    <a:pt x="130" y="30"/>
                    <a:pt x="129" y="29"/>
                    <a:pt x="127" y="27"/>
                  </a:cubicBezTo>
                  <a:cubicBezTo>
                    <a:pt x="125" y="25"/>
                    <a:pt x="122" y="23"/>
                    <a:pt x="120" y="21"/>
                  </a:cubicBezTo>
                  <a:cubicBezTo>
                    <a:pt x="124" y="17"/>
                    <a:pt x="128" y="13"/>
                    <a:pt x="132" y="9"/>
                  </a:cubicBezTo>
                  <a:close/>
                  <a:moveTo>
                    <a:pt x="118" y="23"/>
                  </a:moveTo>
                  <a:cubicBezTo>
                    <a:pt x="120" y="25"/>
                    <a:pt x="123" y="27"/>
                    <a:pt x="125" y="29"/>
                  </a:cubicBezTo>
                  <a:cubicBezTo>
                    <a:pt x="127" y="31"/>
                    <a:pt x="128" y="32"/>
                    <a:pt x="130" y="34"/>
                  </a:cubicBezTo>
                  <a:cubicBezTo>
                    <a:pt x="125" y="38"/>
                    <a:pt x="121" y="42"/>
                    <a:pt x="117" y="46"/>
                  </a:cubicBezTo>
                  <a:cubicBezTo>
                    <a:pt x="113" y="42"/>
                    <a:pt x="109" y="39"/>
                    <a:pt x="104" y="35"/>
                  </a:cubicBezTo>
                  <a:cubicBezTo>
                    <a:pt x="109" y="31"/>
                    <a:pt x="113" y="27"/>
                    <a:pt x="118" y="23"/>
                  </a:cubicBezTo>
                  <a:close/>
                  <a:moveTo>
                    <a:pt x="102" y="8"/>
                  </a:moveTo>
                  <a:cubicBezTo>
                    <a:pt x="107" y="12"/>
                    <a:pt x="111" y="16"/>
                    <a:pt x="116" y="21"/>
                  </a:cubicBezTo>
                  <a:cubicBezTo>
                    <a:pt x="111" y="25"/>
                    <a:pt x="107" y="29"/>
                    <a:pt x="102" y="33"/>
                  </a:cubicBezTo>
                  <a:cubicBezTo>
                    <a:pt x="98" y="29"/>
                    <a:pt x="93" y="25"/>
                    <a:pt x="89" y="21"/>
                  </a:cubicBezTo>
                  <a:cubicBezTo>
                    <a:pt x="93" y="17"/>
                    <a:pt x="98" y="12"/>
                    <a:pt x="102" y="8"/>
                  </a:cubicBezTo>
                  <a:close/>
                  <a:moveTo>
                    <a:pt x="100" y="35"/>
                  </a:moveTo>
                  <a:cubicBezTo>
                    <a:pt x="98" y="37"/>
                    <a:pt x="96" y="39"/>
                    <a:pt x="94" y="41"/>
                  </a:cubicBezTo>
                  <a:cubicBezTo>
                    <a:pt x="92" y="42"/>
                    <a:pt x="90" y="44"/>
                    <a:pt x="88" y="46"/>
                  </a:cubicBezTo>
                  <a:cubicBezTo>
                    <a:pt x="83" y="42"/>
                    <a:pt x="79" y="38"/>
                    <a:pt x="75" y="34"/>
                  </a:cubicBezTo>
                  <a:cubicBezTo>
                    <a:pt x="79" y="30"/>
                    <a:pt x="83" y="26"/>
                    <a:pt x="87" y="23"/>
                  </a:cubicBezTo>
                  <a:cubicBezTo>
                    <a:pt x="91" y="27"/>
                    <a:pt x="96" y="31"/>
                    <a:pt x="100" y="35"/>
                  </a:cubicBezTo>
                  <a:close/>
                  <a:moveTo>
                    <a:pt x="65" y="16"/>
                  </a:moveTo>
                  <a:cubicBezTo>
                    <a:pt x="67" y="14"/>
                    <a:pt x="70" y="12"/>
                    <a:pt x="72" y="9"/>
                  </a:cubicBezTo>
                  <a:cubicBezTo>
                    <a:pt x="76" y="13"/>
                    <a:pt x="80" y="17"/>
                    <a:pt x="85" y="21"/>
                  </a:cubicBezTo>
                  <a:cubicBezTo>
                    <a:pt x="80" y="24"/>
                    <a:pt x="76" y="28"/>
                    <a:pt x="72" y="32"/>
                  </a:cubicBezTo>
                  <a:cubicBezTo>
                    <a:pt x="68" y="28"/>
                    <a:pt x="64" y="24"/>
                    <a:pt x="60" y="21"/>
                  </a:cubicBezTo>
                  <a:cubicBezTo>
                    <a:pt x="62" y="19"/>
                    <a:pt x="63" y="18"/>
                    <a:pt x="65" y="16"/>
                  </a:cubicBezTo>
                  <a:close/>
                  <a:moveTo>
                    <a:pt x="58" y="23"/>
                  </a:moveTo>
                  <a:cubicBezTo>
                    <a:pt x="62" y="26"/>
                    <a:pt x="66" y="30"/>
                    <a:pt x="70" y="34"/>
                  </a:cubicBezTo>
                  <a:cubicBezTo>
                    <a:pt x="67" y="37"/>
                    <a:pt x="63" y="40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56" y="39"/>
                    <a:pt x="52" y="36"/>
                    <a:pt x="48" y="32"/>
                  </a:cubicBezTo>
                  <a:cubicBezTo>
                    <a:pt x="51" y="29"/>
                    <a:pt x="55" y="26"/>
                    <a:pt x="58" y="23"/>
                  </a:cubicBezTo>
                  <a:close/>
                  <a:moveTo>
                    <a:pt x="45" y="10"/>
                  </a:moveTo>
                  <a:cubicBezTo>
                    <a:pt x="45" y="10"/>
                    <a:pt x="46" y="11"/>
                    <a:pt x="46" y="11"/>
                  </a:cubicBezTo>
                  <a:cubicBezTo>
                    <a:pt x="49" y="14"/>
                    <a:pt x="53" y="17"/>
                    <a:pt x="56" y="21"/>
                  </a:cubicBezTo>
                  <a:cubicBezTo>
                    <a:pt x="53" y="24"/>
                    <a:pt x="49" y="27"/>
                    <a:pt x="46" y="30"/>
                  </a:cubicBezTo>
                  <a:cubicBezTo>
                    <a:pt x="42" y="26"/>
                    <a:pt x="38" y="23"/>
                    <a:pt x="34" y="19"/>
                  </a:cubicBezTo>
                  <a:cubicBezTo>
                    <a:pt x="38" y="16"/>
                    <a:pt x="41" y="13"/>
                    <a:pt x="45" y="10"/>
                  </a:cubicBezTo>
                  <a:close/>
                  <a:moveTo>
                    <a:pt x="32" y="21"/>
                  </a:moveTo>
                  <a:cubicBezTo>
                    <a:pt x="36" y="25"/>
                    <a:pt x="39" y="29"/>
                    <a:pt x="43" y="32"/>
                  </a:cubicBezTo>
                  <a:cubicBezTo>
                    <a:pt x="40" y="35"/>
                    <a:pt x="37" y="38"/>
                    <a:pt x="33" y="41"/>
                  </a:cubicBezTo>
                  <a:cubicBezTo>
                    <a:pt x="32" y="42"/>
                    <a:pt x="31" y="43"/>
                    <a:pt x="30" y="44"/>
                  </a:cubicBezTo>
                  <a:cubicBezTo>
                    <a:pt x="26" y="41"/>
                    <a:pt x="22" y="37"/>
                    <a:pt x="18" y="34"/>
                  </a:cubicBezTo>
                  <a:cubicBezTo>
                    <a:pt x="21" y="32"/>
                    <a:pt x="23" y="30"/>
                    <a:pt x="25" y="28"/>
                  </a:cubicBezTo>
                  <a:cubicBezTo>
                    <a:pt x="27" y="26"/>
                    <a:pt x="30" y="24"/>
                    <a:pt x="32" y="21"/>
                  </a:cubicBezTo>
                  <a:close/>
                  <a:moveTo>
                    <a:pt x="3" y="20"/>
                  </a:moveTo>
                  <a:cubicBezTo>
                    <a:pt x="4" y="18"/>
                    <a:pt x="6" y="17"/>
                    <a:pt x="7" y="16"/>
                  </a:cubicBezTo>
                  <a:cubicBezTo>
                    <a:pt x="10" y="13"/>
                    <a:pt x="13" y="10"/>
                    <a:pt x="16" y="7"/>
                  </a:cubicBezTo>
                  <a:cubicBezTo>
                    <a:pt x="21" y="11"/>
                    <a:pt x="25" y="15"/>
                    <a:pt x="29" y="19"/>
                  </a:cubicBezTo>
                  <a:cubicBezTo>
                    <a:pt x="29" y="19"/>
                    <a:pt x="30" y="19"/>
                    <a:pt x="30" y="19"/>
                  </a:cubicBezTo>
                  <a:cubicBezTo>
                    <a:pt x="25" y="24"/>
                    <a:pt x="21" y="28"/>
                    <a:pt x="16" y="32"/>
                  </a:cubicBezTo>
                  <a:cubicBezTo>
                    <a:pt x="12" y="28"/>
                    <a:pt x="7" y="24"/>
                    <a:pt x="3" y="20"/>
                  </a:cubicBezTo>
                  <a:close/>
                  <a:moveTo>
                    <a:pt x="5" y="46"/>
                  </a:moveTo>
                  <a:cubicBezTo>
                    <a:pt x="9" y="43"/>
                    <a:pt x="13" y="39"/>
                    <a:pt x="17" y="36"/>
                  </a:cubicBezTo>
                  <a:cubicBezTo>
                    <a:pt x="17" y="36"/>
                    <a:pt x="18" y="36"/>
                    <a:pt x="18" y="37"/>
                  </a:cubicBezTo>
                  <a:cubicBezTo>
                    <a:pt x="21" y="40"/>
                    <a:pt x="25" y="43"/>
                    <a:pt x="28" y="46"/>
                  </a:cubicBezTo>
                  <a:cubicBezTo>
                    <a:pt x="24" y="50"/>
                    <a:pt x="20" y="53"/>
                    <a:pt x="16" y="57"/>
                  </a:cubicBezTo>
                  <a:cubicBezTo>
                    <a:pt x="13" y="53"/>
                    <a:pt x="9" y="50"/>
                    <a:pt x="5" y="46"/>
                  </a:cubicBezTo>
                  <a:close/>
                  <a:moveTo>
                    <a:pt x="17" y="84"/>
                  </a:moveTo>
                  <a:cubicBezTo>
                    <a:pt x="12" y="80"/>
                    <a:pt x="8" y="76"/>
                    <a:pt x="4" y="73"/>
                  </a:cubicBezTo>
                  <a:cubicBezTo>
                    <a:pt x="5" y="72"/>
                    <a:pt x="6" y="70"/>
                    <a:pt x="7" y="69"/>
                  </a:cubicBezTo>
                  <a:cubicBezTo>
                    <a:pt x="10" y="67"/>
                    <a:pt x="13" y="64"/>
                    <a:pt x="16" y="61"/>
                  </a:cubicBezTo>
                  <a:cubicBezTo>
                    <a:pt x="20" y="65"/>
                    <a:pt x="24" y="68"/>
                    <a:pt x="28" y="72"/>
                  </a:cubicBezTo>
                  <a:cubicBezTo>
                    <a:pt x="28" y="72"/>
                    <a:pt x="29" y="72"/>
                    <a:pt x="29" y="73"/>
                  </a:cubicBezTo>
                  <a:cubicBezTo>
                    <a:pt x="25" y="76"/>
                    <a:pt x="21" y="80"/>
                    <a:pt x="17" y="83"/>
                  </a:cubicBezTo>
                  <a:cubicBezTo>
                    <a:pt x="17" y="84"/>
                    <a:pt x="17" y="84"/>
                    <a:pt x="17" y="84"/>
                  </a:cubicBezTo>
                  <a:close/>
                  <a:moveTo>
                    <a:pt x="18" y="86"/>
                  </a:moveTo>
                  <a:cubicBezTo>
                    <a:pt x="19" y="85"/>
                    <a:pt x="19" y="85"/>
                    <a:pt x="19" y="85"/>
                  </a:cubicBezTo>
                  <a:cubicBezTo>
                    <a:pt x="23" y="81"/>
                    <a:pt x="27" y="78"/>
                    <a:pt x="31" y="74"/>
                  </a:cubicBezTo>
                  <a:cubicBezTo>
                    <a:pt x="35" y="79"/>
                    <a:pt x="40" y="83"/>
                    <a:pt x="44" y="87"/>
                  </a:cubicBezTo>
                  <a:cubicBezTo>
                    <a:pt x="42" y="88"/>
                    <a:pt x="41" y="90"/>
                    <a:pt x="39" y="92"/>
                  </a:cubicBezTo>
                  <a:cubicBezTo>
                    <a:pt x="37" y="94"/>
                    <a:pt x="34" y="96"/>
                    <a:pt x="32" y="98"/>
                  </a:cubicBezTo>
                  <a:cubicBezTo>
                    <a:pt x="27" y="94"/>
                    <a:pt x="23" y="90"/>
                    <a:pt x="18" y="86"/>
                  </a:cubicBezTo>
                  <a:close/>
                  <a:moveTo>
                    <a:pt x="31" y="126"/>
                  </a:moveTo>
                  <a:cubicBezTo>
                    <a:pt x="31" y="126"/>
                    <a:pt x="31" y="126"/>
                    <a:pt x="31" y="126"/>
                  </a:cubicBezTo>
                  <a:cubicBezTo>
                    <a:pt x="27" y="122"/>
                    <a:pt x="23" y="118"/>
                    <a:pt x="19" y="114"/>
                  </a:cubicBezTo>
                  <a:cubicBezTo>
                    <a:pt x="23" y="110"/>
                    <a:pt x="27" y="106"/>
                    <a:pt x="32" y="102"/>
                  </a:cubicBezTo>
                  <a:cubicBezTo>
                    <a:pt x="34" y="104"/>
                    <a:pt x="36" y="106"/>
                    <a:pt x="38" y="108"/>
                  </a:cubicBezTo>
                  <a:cubicBezTo>
                    <a:pt x="40" y="110"/>
                    <a:pt x="42" y="112"/>
                    <a:pt x="44" y="113"/>
                  </a:cubicBezTo>
                  <a:cubicBezTo>
                    <a:pt x="40" y="118"/>
                    <a:pt x="35" y="122"/>
                    <a:pt x="31" y="126"/>
                  </a:cubicBezTo>
                  <a:close/>
                  <a:moveTo>
                    <a:pt x="40" y="106"/>
                  </a:moveTo>
                  <a:cubicBezTo>
                    <a:pt x="38" y="104"/>
                    <a:pt x="36" y="102"/>
                    <a:pt x="34" y="100"/>
                  </a:cubicBezTo>
                  <a:cubicBezTo>
                    <a:pt x="36" y="98"/>
                    <a:pt x="39" y="96"/>
                    <a:pt x="41" y="94"/>
                  </a:cubicBezTo>
                  <a:cubicBezTo>
                    <a:pt x="43" y="92"/>
                    <a:pt x="45" y="90"/>
                    <a:pt x="46" y="89"/>
                  </a:cubicBezTo>
                  <a:cubicBezTo>
                    <a:pt x="50" y="92"/>
                    <a:pt x="53" y="95"/>
                    <a:pt x="57" y="99"/>
                  </a:cubicBezTo>
                  <a:cubicBezTo>
                    <a:pt x="58" y="99"/>
                    <a:pt x="58" y="100"/>
                    <a:pt x="59" y="100"/>
                  </a:cubicBezTo>
                  <a:cubicBezTo>
                    <a:pt x="54" y="104"/>
                    <a:pt x="50" y="108"/>
                    <a:pt x="46" y="111"/>
                  </a:cubicBezTo>
                  <a:cubicBezTo>
                    <a:pt x="44" y="110"/>
                    <a:pt x="42" y="108"/>
                    <a:pt x="40" y="106"/>
                  </a:cubicBezTo>
                  <a:close/>
                  <a:moveTo>
                    <a:pt x="59" y="123"/>
                  </a:moveTo>
                  <a:cubicBezTo>
                    <a:pt x="55" y="119"/>
                    <a:pt x="52" y="116"/>
                    <a:pt x="48" y="113"/>
                  </a:cubicBezTo>
                  <a:cubicBezTo>
                    <a:pt x="51" y="111"/>
                    <a:pt x="53" y="109"/>
                    <a:pt x="55" y="107"/>
                  </a:cubicBezTo>
                  <a:cubicBezTo>
                    <a:pt x="57" y="105"/>
                    <a:pt x="59" y="104"/>
                    <a:pt x="61" y="102"/>
                  </a:cubicBezTo>
                  <a:cubicBezTo>
                    <a:pt x="64" y="105"/>
                    <a:pt x="67" y="108"/>
                    <a:pt x="71" y="111"/>
                  </a:cubicBezTo>
                  <a:cubicBezTo>
                    <a:pt x="68" y="114"/>
                    <a:pt x="64" y="117"/>
                    <a:pt x="61" y="120"/>
                  </a:cubicBezTo>
                  <a:cubicBezTo>
                    <a:pt x="60" y="121"/>
                    <a:pt x="59" y="122"/>
                    <a:pt x="59" y="123"/>
                  </a:cubicBezTo>
                  <a:close/>
                  <a:moveTo>
                    <a:pt x="74" y="137"/>
                  </a:moveTo>
                  <a:cubicBezTo>
                    <a:pt x="72" y="135"/>
                    <a:pt x="70" y="133"/>
                    <a:pt x="68" y="132"/>
                  </a:cubicBezTo>
                  <a:cubicBezTo>
                    <a:pt x="66" y="129"/>
                    <a:pt x="63" y="127"/>
                    <a:pt x="61" y="125"/>
                  </a:cubicBezTo>
                  <a:cubicBezTo>
                    <a:pt x="62" y="124"/>
                    <a:pt x="63" y="123"/>
                    <a:pt x="63" y="123"/>
                  </a:cubicBezTo>
                  <a:cubicBezTo>
                    <a:pt x="67" y="120"/>
                    <a:pt x="70" y="117"/>
                    <a:pt x="73" y="114"/>
                  </a:cubicBezTo>
                  <a:cubicBezTo>
                    <a:pt x="78" y="118"/>
                    <a:pt x="82" y="122"/>
                    <a:pt x="87" y="126"/>
                  </a:cubicBezTo>
                  <a:cubicBezTo>
                    <a:pt x="82" y="130"/>
                    <a:pt x="78" y="133"/>
                    <a:pt x="74" y="137"/>
                  </a:cubicBezTo>
                  <a:close/>
                  <a:moveTo>
                    <a:pt x="75" y="112"/>
                  </a:moveTo>
                  <a:cubicBezTo>
                    <a:pt x="79" y="108"/>
                    <a:pt x="83" y="105"/>
                    <a:pt x="87" y="101"/>
                  </a:cubicBezTo>
                  <a:cubicBezTo>
                    <a:pt x="91" y="105"/>
                    <a:pt x="96" y="109"/>
                    <a:pt x="100" y="113"/>
                  </a:cubicBezTo>
                  <a:cubicBezTo>
                    <a:pt x="96" y="117"/>
                    <a:pt x="92" y="120"/>
                    <a:pt x="89" y="124"/>
                  </a:cubicBezTo>
                  <a:cubicBezTo>
                    <a:pt x="84" y="120"/>
                    <a:pt x="80" y="116"/>
                    <a:pt x="75" y="112"/>
                  </a:cubicBezTo>
                  <a:close/>
                  <a:moveTo>
                    <a:pt x="102" y="137"/>
                  </a:moveTo>
                  <a:cubicBezTo>
                    <a:pt x="98" y="133"/>
                    <a:pt x="94" y="129"/>
                    <a:pt x="91" y="126"/>
                  </a:cubicBezTo>
                  <a:cubicBezTo>
                    <a:pt x="94" y="122"/>
                    <a:pt x="98" y="119"/>
                    <a:pt x="102" y="115"/>
                  </a:cubicBezTo>
                  <a:cubicBezTo>
                    <a:pt x="106" y="119"/>
                    <a:pt x="110" y="122"/>
                    <a:pt x="114" y="126"/>
                  </a:cubicBezTo>
                  <a:cubicBezTo>
                    <a:pt x="110" y="129"/>
                    <a:pt x="106" y="133"/>
                    <a:pt x="102" y="137"/>
                  </a:cubicBezTo>
                  <a:close/>
                  <a:moveTo>
                    <a:pt x="116" y="124"/>
                  </a:moveTo>
                  <a:cubicBezTo>
                    <a:pt x="112" y="120"/>
                    <a:pt x="108" y="117"/>
                    <a:pt x="104" y="113"/>
                  </a:cubicBezTo>
                  <a:cubicBezTo>
                    <a:pt x="106" y="111"/>
                    <a:pt x="108" y="110"/>
                    <a:pt x="110" y="108"/>
                  </a:cubicBezTo>
                  <a:cubicBezTo>
                    <a:pt x="113" y="106"/>
                    <a:pt x="115" y="103"/>
                    <a:pt x="118" y="101"/>
                  </a:cubicBezTo>
                  <a:cubicBezTo>
                    <a:pt x="122" y="104"/>
                    <a:pt x="126" y="108"/>
                    <a:pt x="129" y="111"/>
                  </a:cubicBezTo>
                  <a:cubicBezTo>
                    <a:pt x="126" y="115"/>
                    <a:pt x="122" y="118"/>
                    <a:pt x="118" y="122"/>
                  </a:cubicBezTo>
                  <a:cubicBezTo>
                    <a:pt x="117" y="122"/>
                    <a:pt x="117" y="123"/>
                    <a:pt x="116" y="124"/>
                  </a:cubicBezTo>
                  <a:close/>
                  <a:moveTo>
                    <a:pt x="131" y="137"/>
                  </a:moveTo>
                  <a:cubicBezTo>
                    <a:pt x="130" y="137"/>
                    <a:pt x="130" y="137"/>
                    <a:pt x="130" y="137"/>
                  </a:cubicBezTo>
                  <a:cubicBezTo>
                    <a:pt x="126" y="133"/>
                    <a:pt x="122" y="130"/>
                    <a:pt x="118" y="126"/>
                  </a:cubicBezTo>
                  <a:cubicBezTo>
                    <a:pt x="119" y="125"/>
                    <a:pt x="120" y="125"/>
                    <a:pt x="120" y="124"/>
                  </a:cubicBezTo>
                  <a:cubicBezTo>
                    <a:pt x="124" y="120"/>
                    <a:pt x="128" y="117"/>
                    <a:pt x="132" y="113"/>
                  </a:cubicBezTo>
                  <a:cubicBezTo>
                    <a:pt x="136" y="117"/>
                    <a:pt x="140" y="121"/>
                    <a:pt x="144" y="125"/>
                  </a:cubicBezTo>
                  <a:cubicBezTo>
                    <a:pt x="139" y="129"/>
                    <a:pt x="135" y="133"/>
                    <a:pt x="131" y="137"/>
                  </a:cubicBezTo>
                  <a:close/>
                  <a:moveTo>
                    <a:pt x="133" y="112"/>
                  </a:moveTo>
                  <a:cubicBezTo>
                    <a:pt x="137" y="108"/>
                    <a:pt x="140" y="105"/>
                    <a:pt x="144" y="102"/>
                  </a:cubicBezTo>
                  <a:cubicBezTo>
                    <a:pt x="148" y="106"/>
                    <a:pt x="152" y="110"/>
                    <a:pt x="156" y="113"/>
                  </a:cubicBezTo>
                  <a:cubicBezTo>
                    <a:pt x="153" y="117"/>
                    <a:pt x="149" y="120"/>
                    <a:pt x="146" y="123"/>
                  </a:cubicBezTo>
                  <a:cubicBezTo>
                    <a:pt x="142" y="119"/>
                    <a:pt x="138" y="116"/>
                    <a:pt x="133" y="112"/>
                  </a:cubicBez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951"/>
            <p:cNvSpPr/>
            <p:nvPr/>
          </p:nvSpPr>
          <p:spPr bwMode="auto">
            <a:xfrm>
              <a:off x="1956573" y="3131195"/>
              <a:ext cx="90269" cy="146687"/>
            </a:xfrm>
            <a:custGeom>
              <a:avLst/>
              <a:gdLst>
                <a:gd name="T0" fmla="*/ 28 w 34"/>
                <a:gd name="T1" fmla="*/ 25 h 55"/>
                <a:gd name="T2" fmla="*/ 28 w 34"/>
                <a:gd name="T3" fmla="*/ 25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5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1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7"/>
                    <a:pt x="7" y="55"/>
                    <a:pt x="17" y="55"/>
                  </a:cubicBezTo>
                  <a:cubicBezTo>
                    <a:pt x="26" y="55"/>
                    <a:pt x="34" y="47"/>
                    <a:pt x="34" y="38"/>
                  </a:cubicBezTo>
                  <a:cubicBezTo>
                    <a:pt x="34" y="33"/>
                    <a:pt x="32" y="28"/>
                    <a:pt x="28" y="25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952"/>
            <p:cNvSpPr/>
            <p:nvPr/>
          </p:nvSpPr>
          <p:spPr bwMode="auto">
            <a:xfrm>
              <a:off x="1732030" y="3135709"/>
              <a:ext cx="93653" cy="147815"/>
            </a:xfrm>
            <a:custGeom>
              <a:avLst/>
              <a:gdLst>
                <a:gd name="T0" fmla="*/ 29 w 35"/>
                <a:gd name="T1" fmla="*/ 26 h 55"/>
                <a:gd name="T2" fmla="*/ 29 w 35"/>
                <a:gd name="T3" fmla="*/ 25 h 55"/>
                <a:gd name="T4" fmla="*/ 18 w 35"/>
                <a:gd name="T5" fmla="*/ 0 h 55"/>
                <a:gd name="T6" fmla="*/ 7 w 35"/>
                <a:gd name="T7" fmla="*/ 25 h 55"/>
                <a:gd name="T8" fmla="*/ 7 w 35"/>
                <a:gd name="T9" fmla="*/ 25 h 55"/>
                <a:gd name="T10" fmla="*/ 0 w 35"/>
                <a:gd name="T11" fmla="*/ 38 h 55"/>
                <a:gd name="T12" fmla="*/ 18 w 35"/>
                <a:gd name="T13" fmla="*/ 55 h 55"/>
                <a:gd name="T14" fmla="*/ 35 w 35"/>
                <a:gd name="T15" fmla="*/ 38 h 55"/>
                <a:gd name="T16" fmla="*/ 29 w 35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5">
                  <a:moveTo>
                    <a:pt x="29" y="26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20" y="17"/>
                    <a:pt x="18" y="0"/>
                    <a:pt x="18" y="0"/>
                  </a:cubicBezTo>
                  <a:cubicBezTo>
                    <a:pt x="18" y="12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28"/>
                    <a:pt x="0" y="33"/>
                    <a:pt x="0" y="38"/>
                  </a:cubicBezTo>
                  <a:cubicBezTo>
                    <a:pt x="0" y="48"/>
                    <a:pt x="8" y="55"/>
                    <a:pt x="18" y="55"/>
                  </a:cubicBezTo>
                  <a:cubicBezTo>
                    <a:pt x="27" y="55"/>
                    <a:pt x="35" y="48"/>
                    <a:pt x="35" y="38"/>
                  </a:cubicBezTo>
                  <a:cubicBezTo>
                    <a:pt x="35" y="33"/>
                    <a:pt x="32" y="29"/>
                    <a:pt x="29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953"/>
            <p:cNvSpPr/>
            <p:nvPr/>
          </p:nvSpPr>
          <p:spPr bwMode="auto">
            <a:xfrm>
              <a:off x="2185630" y="3127810"/>
              <a:ext cx="91397" cy="147815"/>
            </a:xfrm>
            <a:custGeom>
              <a:avLst/>
              <a:gdLst>
                <a:gd name="T0" fmla="*/ 28 w 34"/>
                <a:gd name="T1" fmla="*/ 26 h 55"/>
                <a:gd name="T2" fmla="*/ 28 w 34"/>
                <a:gd name="T3" fmla="*/ 26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6"/>
                  </a:moveTo>
                  <a:cubicBezTo>
                    <a:pt x="28" y="26"/>
                    <a:pt x="28" y="26"/>
                    <a:pt x="28" y="26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2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8"/>
                    <a:pt x="7" y="55"/>
                    <a:pt x="17" y="55"/>
                  </a:cubicBezTo>
                  <a:cubicBezTo>
                    <a:pt x="26" y="55"/>
                    <a:pt x="34" y="48"/>
                    <a:pt x="34" y="38"/>
                  </a:cubicBezTo>
                  <a:cubicBezTo>
                    <a:pt x="34" y="33"/>
                    <a:pt x="32" y="29"/>
                    <a:pt x="28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954"/>
            <p:cNvSpPr/>
            <p:nvPr/>
          </p:nvSpPr>
          <p:spPr bwMode="auto">
            <a:xfrm>
              <a:off x="1772651" y="3135709"/>
              <a:ext cx="467140" cy="101552"/>
            </a:xfrm>
            <a:custGeom>
              <a:avLst/>
              <a:gdLst>
                <a:gd name="T0" fmla="*/ 173 w 175"/>
                <a:gd name="T1" fmla="*/ 0 h 38"/>
                <a:gd name="T2" fmla="*/ 143 w 175"/>
                <a:gd name="T3" fmla="*/ 22 h 38"/>
                <a:gd name="T4" fmla="*/ 88 w 175"/>
                <a:gd name="T5" fmla="*/ 4 h 38"/>
                <a:gd name="T6" fmla="*/ 87 w 175"/>
                <a:gd name="T7" fmla="*/ 5 h 38"/>
                <a:gd name="T8" fmla="*/ 86 w 175"/>
                <a:gd name="T9" fmla="*/ 4 h 38"/>
                <a:gd name="T10" fmla="*/ 2 w 175"/>
                <a:gd name="T11" fmla="*/ 3 h 38"/>
                <a:gd name="T12" fmla="*/ 0 w 175"/>
                <a:gd name="T13" fmla="*/ 5 h 38"/>
                <a:gd name="T14" fmla="*/ 40 w 175"/>
                <a:gd name="T15" fmla="*/ 26 h 38"/>
                <a:gd name="T16" fmla="*/ 87 w 175"/>
                <a:gd name="T17" fmla="*/ 7 h 38"/>
                <a:gd name="T18" fmla="*/ 132 w 175"/>
                <a:gd name="T19" fmla="*/ 26 h 38"/>
                <a:gd name="T20" fmla="*/ 143 w 175"/>
                <a:gd name="T21" fmla="*/ 25 h 38"/>
                <a:gd name="T22" fmla="*/ 175 w 175"/>
                <a:gd name="T23" fmla="*/ 1 h 38"/>
                <a:gd name="T24" fmla="*/ 173 w 175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8">
                  <a:moveTo>
                    <a:pt x="173" y="0"/>
                  </a:moveTo>
                  <a:cubicBezTo>
                    <a:pt x="168" y="11"/>
                    <a:pt x="157" y="19"/>
                    <a:pt x="143" y="22"/>
                  </a:cubicBezTo>
                  <a:cubicBezTo>
                    <a:pt x="123" y="26"/>
                    <a:pt x="102" y="19"/>
                    <a:pt x="88" y="4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41" y="38"/>
                    <a:pt x="17" y="20"/>
                    <a:pt x="2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3" y="19"/>
                    <a:pt x="26" y="26"/>
                    <a:pt x="40" y="26"/>
                  </a:cubicBezTo>
                  <a:cubicBezTo>
                    <a:pt x="54" y="26"/>
                    <a:pt x="70" y="20"/>
                    <a:pt x="87" y="7"/>
                  </a:cubicBezTo>
                  <a:cubicBezTo>
                    <a:pt x="99" y="19"/>
                    <a:pt x="115" y="26"/>
                    <a:pt x="132" y="26"/>
                  </a:cubicBezTo>
                  <a:cubicBezTo>
                    <a:pt x="136" y="26"/>
                    <a:pt x="139" y="25"/>
                    <a:pt x="143" y="25"/>
                  </a:cubicBezTo>
                  <a:cubicBezTo>
                    <a:pt x="158" y="22"/>
                    <a:pt x="170" y="13"/>
                    <a:pt x="175" y="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Rectangle 3955"/>
            <p:cNvSpPr>
              <a:spLocks noChangeArrowheads="1"/>
            </p:cNvSpPr>
            <p:nvPr/>
          </p:nvSpPr>
          <p:spPr bwMode="auto">
            <a:xfrm>
              <a:off x="1767009" y="3125553"/>
              <a:ext cx="488579" cy="27081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405227" y="2099351"/>
            <a:ext cx="5877894" cy="1657505"/>
          </a:xfrm>
        </p:spPr>
        <p:txBody>
          <a:bodyPr/>
          <a:lstStyle>
            <a:lvl1pPr>
              <a:defRPr sz="110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FE181-6799-4212-9AB8-B1B5E890657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90BBA-7331-4C0D-8EEB-CB929A594738}" type="slidenum">
              <a:rPr lang="zh-CN" altLang="en-US"/>
            </a:fld>
            <a:endParaRPr lang="zh-CN" altLang="en-US"/>
          </a:p>
        </p:txBody>
      </p:sp>
      <p:sp>
        <p:nvSpPr>
          <p:cNvPr id="53" name="内容占位符 52"/>
          <p:cNvSpPr>
            <a:spLocks noGrp="1"/>
          </p:cNvSpPr>
          <p:nvPr>
            <p:ph sz="quarter" idx="13" hasCustomPrompt="1"/>
          </p:nvPr>
        </p:nvSpPr>
        <p:spPr>
          <a:xfrm>
            <a:off x="3405227" y="3789040"/>
            <a:ext cx="5910446" cy="36004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  <p:sp>
        <p:nvSpPr>
          <p:cNvPr id="54" name="内容占位符 52"/>
          <p:cNvSpPr>
            <a:spLocks noGrp="1"/>
          </p:cNvSpPr>
          <p:nvPr>
            <p:ph sz="quarter" idx="14" hasCustomPrompt="1"/>
          </p:nvPr>
        </p:nvSpPr>
        <p:spPr>
          <a:xfrm>
            <a:off x="3405227" y="4221088"/>
            <a:ext cx="5910446" cy="36004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F8776B-68F4-4241-93C8-DF374DD2EBE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1D26F-7A63-426D-919F-AED59C231F75}" type="slidenum">
              <a:rPr lang="zh-CN" altLang="en-US"/>
            </a:fld>
            <a:endParaRPr lang="zh-CN" altLang="en-US"/>
          </a:p>
        </p:txBody>
      </p:sp>
      <p:sp>
        <p:nvSpPr>
          <p:cNvPr id="5" name="Freeform 946"/>
          <p:cNvSpPr>
            <a:spLocks noEditPoints="1"/>
          </p:cNvSpPr>
          <p:nvPr/>
        </p:nvSpPr>
        <p:spPr bwMode="auto">
          <a:xfrm>
            <a:off x="236538" y="134938"/>
            <a:ext cx="230187" cy="520700"/>
          </a:xfrm>
          <a:custGeom>
            <a:avLst/>
            <a:gdLst>
              <a:gd name="T0" fmla="*/ 89 w 135"/>
              <a:gd name="T1" fmla="*/ 279 h 304"/>
              <a:gd name="T2" fmla="*/ 77 w 135"/>
              <a:gd name="T3" fmla="*/ 273 h 304"/>
              <a:gd name="T4" fmla="*/ 99 w 135"/>
              <a:gd name="T5" fmla="*/ 231 h 304"/>
              <a:gd name="T6" fmla="*/ 124 w 135"/>
              <a:gd name="T7" fmla="*/ 204 h 304"/>
              <a:gd name="T8" fmla="*/ 67 w 135"/>
              <a:gd name="T9" fmla="*/ 160 h 304"/>
              <a:gd name="T10" fmla="*/ 49 w 135"/>
              <a:gd name="T11" fmla="*/ 104 h 304"/>
              <a:gd name="T12" fmla="*/ 43 w 135"/>
              <a:gd name="T13" fmla="*/ 90 h 304"/>
              <a:gd name="T14" fmla="*/ 45 w 135"/>
              <a:gd name="T15" fmla="*/ 4 h 304"/>
              <a:gd name="T16" fmla="*/ 24 w 135"/>
              <a:gd name="T17" fmla="*/ 4 h 304"/>
              <a:gd name="T18" fmla="*/ 37 w 135"/>
              <a:gd name="T19" fmla="*/ 92 h 304"/>
              <a:gd name="T20" fmla="*/ 31 w 135"/>
              <a:gd name="T21" fmla="*/ 104 h 304"/>
              <a:gd name="T22" fmla="*/ 3 w 135"/>
              <a:gd name="T23" fmla="*/ 200 h 304"/>
              <a:gd name="T24" fmla="*/ 38 w 135"/>
              <a:gd name="T25" fmla="*/ 236 h 304"/>
              <a:gd name="T26" fmla="*/ 92 w 135"/>
              <a:gd name="T27" fmla="*/ 234 h 304"/>
              <a:gd name="T28" fmla="*/ 111 w 135"/>
              <a:gd name="T29" fmla="*/ 204 h 304"/>
              <a:gd name="T30" fmla="*/ 94 w 135"/>
              <a:gd name="T31" fmla="*/ 222 h 304"/>
              <a:gd name="T32" fmla="*/ 85 w 135"/>
              <a:gd name="T33" fmla="*/ 204 h 304"/>
              <a:gd name="T34" fmla="*/ 70 w 135"/>
              <a:gd name="T35" fmla="*/ 169 h 304"/>
              <a:gd name="T36" fmla="*/ 25 w 135"/>
              <a:gd name="T37" fmla="*/ 19 h 304"/>
              <a:gd name="T38" fmla="*/ 42 w 135"/>
              <a:gd name="T39" fmla="*/ 19 h 304"/>
              <a:gd name="T40" fmla="*/ 46 w 135"/>
              <a:gd name="T41" fmla="*/ 46 h 304"/>
              <a:gd name="T42" fmla="*/ 42 w 135"/>
              <a:gd name="T43" fmla="*/ 73 h 304"/>
              <a:gd name="T44" fmla="*/ 38 w 135"/>
              <a:gd name="T45" fmla="*/ 78 h 304"/>
              <a:gd name="T46" fmla="*/ 31 w 135"/>
              <a:gd name="T47" fmla="*/ 223 h 304"/>
              <a:gd name="T48" fmla="*/ 10 w 135"/>
              <a:gd name="T49" fmla="*/ 200 h 304"/>
              <a:gd name="T50" fmla="*/ 37 w 135"/>
              <a:gd name="T51" fmla="*/ 104 h 304"/>
              <a:gd name="T52" fmla="*/ 42 w 135"/>
              <a:gd name="T53" fmla="*/ 104 h 304"/>
              <a:gd name="T54" fmla="*/ 64 w 135"/>
              <a:gd name="T55" fmla="*/ 160 h 304"/>
              <a:gd name="T56" fmla="*/ 38 w 135"/>
              <a:gd name="T57" fmla="*/ 175 h 304"/>
              <a:gd name="T58" fmla="*/ 38 w 135"/>
              <a:gd name="T59" fmla="*/ 191 h 304"/>
              <a:gd name="T60" fmla="*/ 42 w 135"/>
              <a:gd name="T61" fmla="*/ 185 h 304"/>
              <a:gd name="T62" fmla="*/ 76 w 135"/>
              <a:gd name="T63" fmla="*/ 200 h 304"/>
              <a:gd name="T64" fmla="*/ 80 w 135"/>
              <a:gd name="T65" fmla="*/ 209 h 304"/>
              <a:gd name="T66" fmla="*/ 42 w 135"/>
              <a:gd name="T67" fmla="*/ 226 h 304"/>
              <a:gd name="T68" fmla="*/ 31 w 135"/>
              <a:gd name="T69" fmla="*/ 22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5" h="304">
                <a:moveTo>
                  <a:pt x="92" y="234"/>
                </a:moveTo>
                <a:cubicBezTo>
                  <a:pt x="98" y="247"/>
                  <a:pt x="100" y="260"/>
                  <a:pt x="89" y="279"/>
                </a:cubicBezTo>
                <a:cubicBezTo>
                  <a:pt x="89" y="279"/>
                  <a:pt x="89" y="278"/>
                  <a:pt x="89" y="278"/>
                </a:cubicBezTo>
                <a:cubicBezTo>
                  <a:pt x="89" y="272"/>
                  <a:pt x="81" y="267"/>
                  <a:pt x="77" y="273"/>
                </a:cubicBezTo>
                <a:cubicBezTo>
                  <a:pt x="67" y="286"/>
                  <a:pt x="80" y="304"/>
                  <a:pt x="96" y="297"/>
                </a:cubicBezTo>
                <a:cubicBezTo>
                  <a:pt x="121" y="287"/>
                  <a:pt x="110" y="255"/>
                  <a:pt x="99" y="231"/>
                </a:cubicBezTo>
                <a:cubicBezTo>
                  <a:pt x="108" y="225"/>
                  <a:pt x="117" y="217"/>
                  <a:pt x="123" y="205"/>
                </a:cubicBezTo>
                <a:cubicBezTo>
                  <a:pt x="123" y="205"/>
                  <a:pt x="124" y="205"/>
                  <a:pt x="124" y="204"/>
                </a:cubicBezTo>
                <a:cubicBezTo>
                  <a:pt x="125" y="203"/>
                  <a:pt x="125" y="202"/>
                  <a:pt x="126" y="200"/>
                </a:cubicBezTo>
                <a:cubicBezTo>
                  <a:pt x="135" y="173"/>
                  <a:pt x="98" y="155"/>
                  <a:pt x="67" y="160"/>
                </a:cubicBezTo>
                <a:cubicBezTo>
                  <a:pt x="62" y="141"/>
                  <a:pt x="57" y="123"/>
                  <a:pt x="50" y="106"/>
                </a:cubicBezTo>
                <a:cubicBezTo>
                  <a:pt x="50" y="105"/>
                  <a:pt x="50" y="105"/>
                  <a:pt x="49" y="104"/>
                </a:cubicBezTo>
                <a:cubicBezTo>
                  <a:pt x="49" y="103"/>
                  <a:pt x="48" y="102"/>
                  <a:pt x="48" y="100"/>
                </a:cubicBezTo>
                <a:cubicBezTo>
                  <a:pt x="46" y="97"/>
                  <a:pt x="45" y="93"/>
                  <a:pt x="43" y="90"/>
                </a:cubicBezTo>
                <a:cubicBezTo>
                  <a:pt x="54" y="62"/>
                  <a:pt x="61" y="32"/>
                  <a:pt x="47" y="7"/>
                </a:cubicBezTo>
                <a:cubicBezTo>
                  <a:pt x="47" y="6"/>
                  <a:pt x="46" y="5"/>
                  <a:pt x="45" y="4"/>
                </a:cubicBezTo>
                <a:cubicBezTo>
                  <a:pt x="40" y="0"/>
                  <a:pt x="30" y="0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15" y="12"/>
                  <a:pt x="16" y="34"/>
                  <a:pt x="19" y="43"/>
                </a:cubicBezTo>
                <a:cubicBezTo>
                  <a:pt x="23" y="60"/>
                  <a:pt x="30" y="76"/>
                  <a:pt x="37" y="92"/>
                </a:cubicBezTo>
                <a:cubicBezTo>
                  <a:pt x="36" y="95"/>
                  <a:pt x="34" y="98"/>
                  <a:pt x="33" y="100"/>
                </a:cubicBezTo>
                <a:cubicBezTo>
                  <a:pt x="33" y="102"/>
                  <a:pt x="32" y="103"/>
                  <a:pt x="31" y="104"/>
                </a:cubicBezTo>
                <a:cubicBezTo>
                  <a:pt x="23" y="123"/>
                  <a:pt x="11" y="142"/>
                  <a:pt x="5" y="161"/>
                </a:cubicBezTo>
                <a:cubicBezTo>
                  <a:pt x="0" y="176"/>
                  <a:pt x="0" y="189"/>
                  <a:pt x="3" y="200"/>
                </a:cubicBezTo>
                <a:cubicBezTo>
                  <a:pt x="4" y="202"/>
                  <a:pt x="4" y="203"/>
                  <a:pt x="5" y="204"/>
                </a:cubicBezTo>
                <a:cubicBezTo>
                  <a:pt x="11" y="219"/>
                  <a:pt x="23" y="230"/>
                  <a:pt x="38" y="236"/>
                </a:cubicBezTo>
                <a:cubicBezTo>
                  <a:pt x="40" y="236"/>
                  <a:pt x="41" y="237"/>
                  <a:pt x="42" y="237"/>
                </a:cubicBezTo>
                <a:cubicBezTo>
                  <a:pt x="58" y="242"/>
                  <a:pt x="76" y="241"/>
                  <a:pt x="92" y="234"/>
                </a:cubicBezTo>
                <a:close/>
                <a:moveTo>
                  <a:pt x="113" y="200"/>
                </a:moveTo>
                <a:cubicBezTo>
                  <a:pt x="112" y="202"/>
                  <a:pt x="112" y="203"/>
                  <a:pt x="111" y="204"/>
                </a:cubicBezTo>
                <a:cubicBezTo>
                  <a:pt x="109" y="209"/>
                  <a:pt x="105" y="213"/>
                  <a:pt x="100" y="218"/>
                </a:cubicBezTo>
                <a:cubicBezTo>
                  <a:pt x="98" y="219"/>
                  <a:pt x="96" y="221"/>
                  <a:pt x="94" y="222"/>
                </a:cubicBezTo>
                <a:cubicBezTo>
                  <a:pt x="91" y="216"/>
                  <a:pt x="88" y="210"/>
                  <a:pt x="86" y="207"/>
                </a:cubicBezTo>
                <a:cubicBezTo>
                  <a:pt x="86" y="206"/>
                  <a:pt x="85" y="205"/>
                  <a:pt x="85" y="204"/>
                </a:cubicBezTo>
                <a:cubicBezTo>
                  <a:pt x="84" y="203"/>
                  <a:pt x="83" y="202"/>
                  <a:pt x="83" y="200"/>
                </a:cubicBezTo>
                <a:cubicBezTo>
                  <a:pt x="78" y="190"/>
                  <a:pt x="74" y="180"/>
                  <a:pt x="70" y="169"/>
                </a:cubicBezTo>
                <a:cubicBezTo>
                  <a:pt x="93" y="167"/>
                  <a:pt x="118" y="181"/>
                  <a:pt x="113" y="200"/>
                </a:cubicBezTo>
                <a:close/>
                <a:moveTo>
                  <a:pt x="25" y="19"/>
                </a:moveTo>
                <a:cubicBezTo>
                  <a:pt x="25" y="13"/>
                  <a:pt x="29" y="13"/>
                  <a:pt x="38" y="17"/>
                </a:cubicBezTo>
                <a:cubicBezTo>
                  <a:pt x="40" y="18"/>
                  <a:pt x="41" y="19"/>
                  <a:pt x="42" y="19"/>
                </a:cubicBezTo>
                <a:cubicBezTo>
                  <a:pt x="43" y="20"/>
                  <a:pt x="44" y="20"/>
                  <a:pt x="45" y="21"/>
                </a:cubicBezTo>
                <a:cubicBezTo>
                  <a:pt x="46" y="29"/>
                  <a:pt x="47" y="37"/>
                  <a:pt x="46" y="46"/>
                </a:cubicBezTo>
                <a:cubicBezTo>
                  <a:pt x="46" y="55"/>
                  <a:pt x="44" y="64"/>
                  <a:pt x="42" y="73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76"/>
                  <a:pt x="41" y="79"/>
                  <a:pt x="40" y="82"/>
                </a:cubicBezTo>
                <a:cubicBezTo>
                  <a:pt x="39" y="81"/>
                  <a:pt x="39" y="79"/>
                  <a:pt x="38" y="78"/>
                </a:cubicBezTo>
                <a:cubicBezTo>
                  <a:pt x="31" y="59"/>
                  <a:pt x="24" y="40"/>
                  <a:pt x="25" y="19"/>
                </a:cubicBezTo>
                <a:close/>
                <a:moveTo>
                  <a:pt x="31" y="223"/>
                </a:moveTo>
                <a:cubicBezTo>
                  <a:pt x="21" y="219"/>
                  <a:pt x="15" y="212"/>
                  <a:pt x="11" y="204"/>
                </a:cubicBezTo>
                <a:cubicBezTo>
                  <a:pt x="11" y="203"/>
                  <a:pt x="11" y="202"/>
                  <a:pt x="10" y="200"/>
                </a:cubicBezTo>
                <a:cubicBezTo>
                  <a:pt x="5" y="183"/>
                  <a:pt x="13" y="161"/>
                  <a:pt x="19" y="146"/>
                </a:cubicBezTo>
                <a:cubicBezTo>
                  <a:pt x="24" y="133"/>
                  <a:pt x="31" y="119"/>
                  <a:pt x="37" y="104"/>
                </a:cubicBezTo>
                <a:cubicBezTo>
                  <a:pt x="38" y="103"/>
                  <a:pt x="39" y="101"/>
                  <a:pt x="40" y="99"/>
                </a:cubicBezTo>
                <a:cubicBezTo>
                  <a:pt x="41" y="101"/>
                  <a:pt x="41" y="103"/>
                  <a:pt x="42" y="104"/>
                </a:cubicBezTo>
                <a:cubicBezTo>
                  <a:pt x="49" y="119"/>
                  <a:pt x="55" y="133"/>
                  <a:pt x="60" y="148"/>
                </a:cubicBezTo>
                <a:cubicBezTo>
                  <a:pt x="61" y="152"/>
                  <a:pt x="63" y="156"/>
                  <a:pt x="64" y="160"/>
                </a:cubicBezTo>
                <a:cubicBezTo>
                  <a:pt x="56" y="162"/>
                  <a:pt x="48" y="165"/>
                  <a:pt x="42" y="171"/>
                </a:cubicBezTo>
                <a:cubicBezTo>
                  <a:pt x="41" y="172"/>
                  <a:pt x="39" y="173"/>
                  <a:pt x="38" y="175"/>
                </a:cubicBezTo>
                <a:cubicBezTo>
                  <a:pt x="35" y="179"/>
                  <a:pt x="33" y="183"/>
                  <a:pt x="32" y="189"/>
                </a:cubicBezTo>
                <a:cubicBezTo>
                  <a:pt x="32" y="192"/>
                  <a:pt x="37" y="194"/>
                  <a:pt x="38" y="191"/>
                </a:cubicBezTo>
                <a:cubicBezTo>
                  <a:pt x="38" y="191"/>
                  <a:pt x="38" y="191"/>
                  <a:pt x="38" y="191"/>
                </a:cubicBezTo>
                <a:cubicBezTo>
                  <a:pt x="40" y="188"/>
                  <a:pt x="41" y="186"/>
                  <a:pt x="42" y="185"/>
                </a:cubicBezTo>
                <a:cubicBezTo>
                  <a:pt x="48" y="176"/>
                  <a:pt x="57" y="172"/>
                  <a:pt x="67" y="170"/>
                </a:cubicBezTo>
                <a:cubicBezTo>
                  <a:pt x="70" y="180"/>
                  <a:pt x="73" y="190"/>
                  <a:pt x="76" y="200"/>
                </a:cubicBezTo>
                <a:cubicBezTo>
                  <a:pt x="77" y="202"/>
                  <a:pt x="78" y="203"/>
                  <a:pt x="78" y="204"/>
                </a:cubicBezTo>
                <a:cubicBezTo>
                  <a:pt x="79" y="206"/>
                  <a:pt x="79" y="208"/>
                  <a:pt x="80" y="209"/>
                </a:cubicBezTo>
                <a:cubicBezTo>
                  <a:pt x="82" y="215"/>
                  <a:pt x="85" y="220"/>
                  <a:pt x="88" y="225"/>
                </a:cubicBezTo>
                <a:cubicBezTo>
                  <a:pt x="74" y="231"/>
                  <a:pt x="57" y="230"/>
                  <a:pt x="42" y="226"/>
                </a:cubicBezTo>
                <a:cubicBezTo>
                  <a:pt x="41" y="226"/>
                  <a:pt x="40" y="226"/>
                  <a:pt x="38" y="225"/>
                </a:cubicBezTo>
                <a:cubicBezTo>
                  <a:pt x="36" y="225"/>
                  <a:pt x="34" y="224"/>
                  <a:pt x="3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Freeform 946"/>
          <p:cNvSpPr>
            <a:spLocks noEditPoints="1"/>
          </p:cNvSpPr>
          <p:nvPr/>
        </p:nvSpPr>
        <p:spPr bwMode="auto">
          <a:xfrm>
            <a:off x="488950" y="395288"/>
            <a:ext cx="114300" cy="257175"/>
          </a:xfrm>
          <a:custGeom>
            <a:avLst/>
            <a:gdLst>
              <a:gd name="T0" fmla="*/ 89 w 135"/>
              <a:gd name="T1" fmla="*/ 279 h 304"/>
              <a:gd name="T2" fmla="*/ 77 w 135"/>
              <a:gd name="T3" fmla="*/ 273 h 304"/>
              <a:gd name="T4" fmla="*/ 99 w 135"/>
              <a:gd name="T5" fmla="*/ 231 h 304"/>
              <a:gd name="T6" fmla="*/ 124 w 135"/>
              <a:gd name="T7" fmla="*/ 204 h 304"/>
              <a:gd name="T8" fmla="*/ 67 w 135"/>
              <a:gd name="T9" fmla="*/ 160 h 304"/>
              <a:gd name="T10" fmla="*/ 49 w 135"/>
              <a:gd name="T11" fmla="*/ 104 h 304"/>
              <a:gd name="T12" fmla="*/ 43 w 135"/>
              <a:gd name="T13" fmla="*/ 90 h 304"/>
              <a:gd name="T14" fmla="*/ 45 w 135"/>
              <a:gd name="T15" fmla="*/ 4 h 304"/>
              <a:gd name="T16" fmla="*/ 24 w 135"/>
              <a:gd name="T17" fmla="*/ 4 h 304"/>
              <a:gd name="T18" fmla="*/ 37 w 135"/>
              <a:gd name="T19" fmla="*/ 92 h 304"/>
              <a:gd name="T20" fmla="*/ 31 w 135"/>
              <a:gd name="T21" fmla="*/ 104 h 304"/>
              <a:gd name="T22" fmla="*/ 3 w 135"/>
              <a:gd name="T23" fmla="*/ 200 h 304"/>
              <a:gd name="T24" fmla="*/ 38 w 135"/>
              <a:gd name="T25" fmla="*/ 236 h 304"/>
              <a:gd name="T26" fmla="*/ 92 w 135"/>
              <a:gd name="T27" fmla="*/ 234 h 304"/>
              <a:gd name="T28" fmla="*/ 111 w 135"/>
              <a:gd name="T29" fmla="*/ 204 h 304"/>
              <a:gd name="T30" fmla="*/ 94 w 135"/>
              <a:gd name="T31" fmla="*/ 222 h 304"/>
              <a:gd name="T32" fmla="*/ 85 w 135"/>
              <a:gd name="T33" fmla="*/ 204 h 304"/>
              <a:gd name="T34" fmla="*/ 70 w 135"/>
              <a:gd name="T35" fmla="*/ 169 h 304"/>
              <a:gd name="T36" fmla="*/ 25 w 135"/>
              <a:gd name="T37" fmla="*/ 19 h 304"/>
              <a:gd name="T38" fmla="*/ 42 w 135"/>
              <a:gd name="T39" fmla="*/ 19 h 304"/>
              <a:gd name="T40" fmla="*/ 46 w 135"/>
              <a:gd name="T41" fmla="*/ 46 h 304"/>
              <a:gd name="T42" fmla="*/ 42 w 135"/>
              <a:gd name="T43" fmla="*/ 73 h 304"/>
              <a:gd name="T44" fmla="*/ 38 w 135"/>
              <a:gd name="T45" fmla="*/ 78 h 304"/>
              <a:gd name="T46" fmla="*/ 31 w 135"/>
              <a:gd name="T47" fmla="*/ 223 h 304"/>
              <a:gd name="T48" fmla="*/ 10 w 135"/>
              <a:gd name="T49" fmla="*/ 200 h 304"/>
              <a:gd name="T50" fmla="*/ 37 w 135"/>
              <a:gd name="T51" fmla="*/ 104 h 304"/>
              <a:gd name="T52" fmla="*/ 42 w 135"/>
              <a:gd name="T53" fmla="*/ 104 h 304"/>
              <a:gd name="T54" fmla="*/ 64 w 135"/>
              <a:gd name="T55" fmla="*/ 160 h 304"/>
              <a:gd name="T56" fmla="*/ 38 w 135"/>
              <a:gd name="T57" fmla="*/ 175 h 304"/>
              <a:gd name="T58" fmla="*/ 38 w 135"/>
              <a:gd name="T59" fmla="*/ 191 h 304"/>
              <a:gd name="T60" fmla="*/ 42 w 135"/>
              <a:gd name="T61" fmla="*/ 185 h 304"/>
              <a:gd name="T62" fmla="*/ 76 w 135"/>
              <a:gd name="T63" fmla="*/ 200 h 304"/>
              <a:gd name="T64" fmla="*/ 80 w 135"/>
              <a:gd name="T65" fmla="*/ 209 h 304"/>
              <a:gd name="T66" fmla="*/ 42 w 135"/>
              <a:gd name="T67" fmla="*/ 226 h 304"/>
              <a:gd name="T68" fmla="*/ 31 w 135"/>
              <a:gd name="T69" fmla="*/ 22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5" h="304">
                <a:moveTo>
                  <a:pt x="92" y="234"/>
                </a:moveTo>
                <a:cubicBezTo>
                  <a:pt x="98" y="247"/>
                  <a:pt x="100" y="260"/>
                  <a:pt x="89" y="279"/>
                </a:cubicBezTo>
                <a:cubicBezTo>
                  <a:pt x="89" y="279"/>
                  <a:pt x="89" y="278"/>
                  <a:pt x="89" y="278"/>
                </a:cubicBezTo>
                <a:cubicBezTo>
                  <a:pt x="89" y="272"/>
                  <a:pt x="81" y="267"/>
                  <a:pt x="77" y="273"/>
                </a:cubicBezTo>
                <a:cubicBezTo>
                  <a:pt x="67" y="286"/>
                  <a:pt x="80" y="304"/>
                  <a:pt x="96" y="297"/>
                </a:cubicBezTo>
                <a:cubicBezTo>
                  <a:pt x="121" y="287"/>
                  <a:pt x="110" y="255"/>
                  <a:pt x="99" y="231"/>
                </a:cubicBezTo>
                <a:cubicBezTo>
                  <a:pt x="108" y="225"/>
                  <a:pt x="117" y="217"/>
                  <a:pt x="123" y="205"/>
                </a:cubicBezTo>
                <a:cubicBezTo>
                  <a:pt x="123" y="205"/>
                  <a:pt x="124" y="205"/>
                  <a:pt x="124" y="204"/>
                </a:cubicBezTo>
                <a:cubicBezTo>
                  <a:pt x="125" y="203"/>
                  <a:pt x="125" y="202"/>
                  <a:pt x="126" y="200"/>
                </a:cubicBezTo>
                <a:cubicBezTo>
                  <a:pt x="135" y="173"/>
                  <a:pt x="98" y="155"/>
                  <a:pt x="67" y="160"/>
                </a:cubicBezTo>
                <a:cubicBezTo>
                  <a:pt x="62" y="141"/>
                  <a:pt x="57" y="123"/>
                  <a:pt x="50" y="106"/>
                </a:cubicBezTo>
                <a:cubicBezTo>
                  <a:pt x="50" y="105"/>
                  <a:pt x="50" y="105"/>
                  <a:pt x="49" y="104"/>
                </a:cubicBezTo>
                <a:cubicBezTo>
                  <a:pt x="49" y="103"/>
                  <a:pt x="48" y="102"/>
                  <a:pt x="48" y="100"/>
                </a:cubicBezTo>
                <a:cubicBezTo>
                  <a:pt x="46" y="97"/>
                  <a:pt x="45" y="93"/>
                  <a:pt x="43" y="90"/>
                </a:cubicBezTo>
                <a:cubicBezTo>
                  <a:pt x="54" y="62"/>
                  <a:pt x="61" y="32"/>
                  <a:pt x="47" y="7"/>
                </a:cubicBezTo>
                <a:cubicBezTo>
                  <a:pt x="47" y="6"/>
                  <a:pt x="46" y="5"/>
                  <a:pt x="45" y="4"/>
                </a:cubicBezTo>
                <a:cubicBezTo>
                  <a:pt x="40" y="0"/>
                  <a:pt x="30" y="0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15" y="12"/>
                  <a:pt x="16" y="34"/>
                  <a:pt x="19" y="43"/>
                </a:cubicBezTo>
                <a:cubicBezTo>
                  <a:pt x="23" y="60"/>
                  <a:pt x="30" y="76"/>
                  <a:pt x="37" y="92"/>
                </a:cubicBezTo>
                <a:cubicBezTo>
                  <a:pt x="36" y="95"/>
                  <a:pt x="34" y="98"/>
                  <a:pt x="33" y="100"/>
                </a:cubicBezTo>
                <a:cubicBezTo>
                  <a:pt x="33" y="102"/>
                  <a:pt x="32" y="103"/>
                  <a:pt x="31" y="104"/>
                </a:cubicBezTo>
                <a:cubicBezTo>
                  <a:pt x="23" y="123"/>
                  <a:pt x="11" y="142"/>
                  <a:pt x="5" y="161"/>
                </a:cubicBezTo>
                <a:cubicBezTo>
                  <a:pt x="0" y="176"/>
                  <a:pt x="0" y="189"/>
                  <a:pt x="3" y="200"/>
                </a:cubicBezTo>
                <a:cubicBezTo>
                  <a:pt x="4" y="202"/>
                  <a:pt x="4" y="203"/>
                  <a:pt x="5" y="204"/>
                </a:cubicBezTo>
                <a:cubicBezTo>
                  <a:pt x="11" y="219"/>
                  <a:pt x="23" y="230"/>
                  <a:pt x="38" y="236"/>
                </a:cubicBezTo>
                <a:cubicBezTo>
                  <a:pt x="40" y="236"/>
                  <a:pt x="41" y="237"/>
                  <a:pt x="42" y="237"/>
                </a:cubicBezTo>
                <a:cubicBezTo>
                  <a:pt x="58" y="242"/>
                  <a:pt x="76" y="241"/>
                  <a:pt x="92" y="234"/>
                </a:cubicBezTo>
                <a:close/>
                <a:moveTo>
                  <a:pt x="113" y="200"/>
                </a:moveTo>
                <a:cubicBezTo>
                  <a:pt x="112" y="202"/>
                  <a:pt x="112" y="203"/>
                  <a:pt x="111" y="204"/>
                </a:cubicBezTo>
                <a:cubicBezTo>
                  <a:pt x="109" y="209"/>
                  <a:pt x="105" y="213"/>
                  <a:pt x="100" y="218"/>
                </a:cubicBezTo>
                <a:cubicBezTo>
                  <a:pt x="98" y="219"/>
                  <a:pt x="96" y="221"/>
                  <a:pt x="94" y="222"/>
                </a:cubicBezTo>
                <a:cubicBezTo>
                  <a:pt x="91" y="216"/>
                  <a:pt x="88" y="210"/>
                  <a:pt x="86" y="207"/>
                </a:cubicBezTo>
                <a:cubicBezTo>
                  <a:pt x="86" y="206"/>
                  <a:pt x="85" y="205"/>
                  <a:pt x="85" y="204"/>
                </a:cubicBezTo>
                <a:cubicBezTo>
                  <a:pt x="84" y="203"/>
                  <a:pt x="83" y="202"/>
                  <a:pt x="83" y="200"/>
                </a:cubicBezTo>
                <a:cubicBezTo>
                  <a:pt x="78" y="190"/>
                  <a:pt x="74" y="180"/>
                  <a:pt x="70" y="169"/>
                </a:cubicBezTo>
                <a:cubicBezTo>
                  <a:pt x="93" y="167"/>
                  <a:pt x="118" y="181"/>
                  <a:pt x="113" y="200"/>
                </a:cubicBezTo>
                <a:close/>
                <a:moveTo>
                  <a:pt x="25" y="19"/>
                </a:moveTo>
                <a:cubicBezTo>
                  <a:pt x="25" y="13"/>
                  <a:pt x="29" y="13"/>
                  <a:pt x="38" y="17"/>
                </a:cubicBezTo>
                <a:cubicBezTo>
                  <a:pt x="40" y="18"/>
                  <a:pt x="41" y="19"/>
                  <a:pt x="42" y="19"/>
                </a:cubicBezTo>
                <a:cubicBezTo>
                  <a:pt x="43" y="20"/>
                  <a:pt x="44" y="20"/>
                  <a:pt x="45" y="21"/>
                </a:cubicBezTo>
                <a:cubicBezTo>
                  <a:pt x="46" y="29"/>
                  <a:pt x="47" y="37"/>
                  <a:pt x="46" y="46"/>
                </a:cubicBezTo>
                <a:cubicBezTo>
                  <a:pt x="46" y="55"/>
                  <a:pt x="44" y="64"/>
                  <a:pt x="42" y="73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76"/>
                  <a:pt x="41" y="79"/>
                  <a:pt x="40" y="82"/>
                </a:cubicBezTo>
                <a:cubicBezTo>
                  <a:pt x="39" y="81"/>
                  <a:pt x="39" y="79"/>
                  <a:pt x="38" y="78"/>
                </a:cubicBezTo>
                <a:cubicBezTo>
                  <a:pt x="31" y="59"/>
                  <a:pt x="24" y="40"/>
                  <a:pt x="25" y="19"/>
                </a:cubicBezTo>
                <a:close/>
                <a:moveTo>
                  <a:pt x="31" y="223"/>
                </a:moveTo>
                <a:cubicBezTo>
                  <a:pt x="21" y="219"/>
                  <a:pt x="15" y="212"/>
                  <a:pt x="11" y="204"/>
                </a:cubicBezTo>
                <a:cubicBezTo>
                  <a:pt x="11" y="203"/>
                  <a:pt x="11" y="202"/>
                  <a:pt x="10" y="200"/>
                </a:cubicBezTo>
                <a:cubicBezTo>
                  <a:pt x="5" y="183"/>
                  <a:pt x="13" y="161"/>
                  <a:pt x="19" y="146"/>
                </a:cubicBezTo>
                <a:cubicBezTo>
                  <a:pt x="24" y="133"/>
                  <a:pt x="31" y="119"/>
                  <a:pt x="37" y="104"/>
                </a:cubicBezTo>
                <a:cubicBezTo>
                  <a:pt x="38" y="103"/>
                  <a:pt x="39" y="101"/>
                  <a:pt x="40" y="99"/>
                </a:cubicBezTo>
                <a:cubicBezTo>
                  <a:pt x="41" y="101"/>
                  <a:pt x="41" y="103"/>
                  <a:pt x="42" y="104"/>
                </a:cubicBezTo>
                <a:cubicBezTo>
                  <a:pt x="49" y="119"/>
                  <a:pt x="55" y="133"/>
                  <a:pt x="60" y="148"/>
                </a:cubicBezTo>
                <a:cubicBezTo>
                  <a:pt x="61" y="152"/>
                  <a:pt x="63" y="156"/>
                  <a:pt x="64" y="160"/>
                </a:cubicBezTo>
                <a:cubicBezTo>
                  <a:pt x="56" y="162"/>
                  <a:pt x="48" y="165"/>
                  <a:pt x="42" y="171"/>
                </a:cubicBezTo>
                <a:cubicBezTo>
                  <a:pt x="41" y="172"/>
                  <a:pt x="39" y="173"/>
                  <a:pt x="38" y="175"/>
                </a:cubicBezTo>
                <a:cubicBezTo>
                  <a:pt x="35" y="179"/>
                  <a:pt x="33" y="183"/>
                  <a:pt x="32" y="189"/>
                </a:cubicBezTo>
                <a:cubicBezTo>
                  <a:pt x="32" y="192"/>
                  <a:pt x="37" y="194"/>
                  <a:pt x="38" y="191"/>
                </a:cubicBezTo>
                <a:cubicBezTo>
                  <a:pt x="38" y="191"/>
                  <a:pt x="38" y="191"/>
                  <a:pt x="38" y="191"/>
                </a:cubicBezTo>
                <a:cubicBezTo>
                  <a:pt x="40" y="188"/>
                  <a:pt x="41" y="186"/>
                  <a:pt x="42" y="185"/>
                </a:cubicBezTo>
                <a:cubicBezTo>
                  <a:pt x="48" y="176"/>
                  <a:pt x="57" y="172"/>
                  <a:pt x="67" y="170"/>
                </a:cubicBezTo>
                <a:cubicBezTo>
                  <a:pt x="70" y="180"/>
                  <a:pt x="73" y="190"/>
                  <a:pt x="76" y="200"/>
                </a:cubicBezTo>
                <a:cubicBezTo>
                  <a:pt x="77" y="202"/>
                  <a:pt x="78" y="203"/>
                  <a:pt x="78" y="204"/>
                </a:cubicBezTo>
                <a:cubicBezTo>
                  <a:pt x="79" y="206"/>
                  <a:pt x="79" y="208"/>
                  <a:pt x="80" y="209"/>
                </a:cubicBezTo>
                <a:cubicBezTo>
                  <a:pt x="82" y="215"/>
                  <a:pt x="85" y="220"/>
                  <a:pt x="88" y="225"/>
                </a:cubicBezTo>
                <a:cubicBezTo>
                  <a:pt x="74" y="231"/>
                  <a:pt x="57" y="230"/>
                  <a:pt x="42" y="226"/>
                </a:cubicBezTo>
                <a:cubicBezTo>
                  <a:pt x="41" y="226"/>
                  <a:pt x="40" y="226"/>
                  <a:pt x="38" y="225"/>
                </a:cubicBezTo>
                <a:cubicBezTo>
                  <a:pt x="36" y="225"/>
                  <a:pt x="34" y="224"/>
                  <a:pt x="3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029370" y="365125"/>
            <a:ext cx="1324429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987971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090E1-851D-4CB8-B55C-7809FC8B3C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56A74-2955-4244-B261-995EFD26D5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29067"/>
            <a:ext cx="105156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B8E8C-950D-47F8-8879-D98392B397B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2773F-AEC6-4BFB-B084-7020E47A26A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B2EE7-9E66-4BE9-B681-E5ADFA13015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17E13-EFEF-437E-8BF2-CC48CA376D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84482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708919"/>
            <a:ext cx="5157787" cy="348074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84482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708919"/>
            <a:ext cx="5183188" cy="348074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97CCF-2908-41AF-B5D2-AA9EDCCC583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026B-E8F9-4B95-BD9D-2599904CF55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911"/>
          <p:cNvSpPr/>
          <p:nvPr/>
        </p:nvSpPr>
        <p:spPr bwMode="auto">
          <a:xfrm>
            <a:off x="10252075" y="3175000"/>
            <a:ext cx="836613" cy="395288"/>
          </a:xfrm>
          <a:custGeom>
            <a:avLst/>
            <a:gdLst>
              <a:gd name="T0" fmla="*/ 79 w 360"/>
              <a:gd name="T1" fmla="*/ 191 h 191"/>
              <a:gd name="T2" fmla="*/ 137 w 360"/>
              <a:gd name="T3" fmla="*/ 170 h 191"/>
              <a:gd name="T4" fmla="*/ 196 w 360"/>
              <a:gd name="T5" fmla="*/ 191 h 191"/>
              <a:gd name="T6" fmla="*/ 262 w 360"/>
              <a:gd name="T7" fmla="*/ 165 h 191"/>
              <a:gd name="T8" fmla="*/ 304 w 360"/>
              <a:gd name="T9" fmla="*/ 185 h 191"/>
              <a:gd name="T10" fmla="*/ 360 w 360"/>
              <a:gd name="T11" fmla="*/ 130 h 191"/>
              <a:gd name="T12" fmla="*/ 320 w 360"/>
              <a:gd name="T13" fmla="*/ 77 h 191"/>
              <a:gd name="T14" fmla="*/ 323 w 360"/>
              <a:gd name="T15" fmla="*/ 59 h 191"/>
              <a:gd name="T16" fmla="*/ 267 w 360"/>
              <a:gd name="T17" fmla="*/ 4 h 191"/>
              <a:gd name="T18" fmla="*/ 240 w 360"/>
              <a:gd name="T19" fmla="*/ 11 h 191"/>
              <a:gd name="T20" fmla="*/ 197 w 360"/>
              <a:gd name="T21" fmla="*/ 0 h 191"/>
              <a:gd name="T22" fmla="*/ 108 w 360"/>
              <a:gd name="T23" fmla="*/ 60 h 191"/>
              <a:gd name="T24" fmla="*/ 80 w 360"/>
              <a:gd name="T25" fmla="*/ 56 h 191"/>
              <a:gd name="T26" fmla="*/ 0 w 360"/>
              <a:gd name="T27" fmla="*/ 123 h 191"/>
              <a:gd name="T28" fmla="*/ 79 w 360"/>
              <a:gd name="T29" fmla="*/ 191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0" h="191">
                <a:moveTo>
                  <a:pt x="79" y="191"/>
                </a:moveTo>
                <a:cubicBezTo>
                  <a:pt x="102" y="191"/>
                  <a:pt x="123" y="183"/>
                  <a:pt x="137" y="170"/>
                </a:cubicBezTo>
                <a:cubicBezTo>
                  <a:pt x="153" y="183"/>
                  <a:pt x="174" y="191"/>
                  <a:pt x="196" y="191"/>
                </a:cubicBezTo>
                <a:cubicBezTo>
                  <a:pt x="222" y="191"/>
                  <a:pt x="245" y="181"/>
                  <a:pt x="262" y="165"/>
                </a:cubicBezTo>
                <a:cubicBezTo>
                  <a:pt x="272" y="177"/>
                  <a:pt x="287" y="185"/>
                  <a:pt x="304" y="185"/>
                </a:cubicBezTo>
                <a:cubicBezTo>
                  <a:pt x="335" y="185"/>
                  <a:pt x="360" y="161"/>
                  <a:pt x="360" y="130"/>
                </a:cubicBezTo>
                <a:cubicBezTo>
                  <a:pt x="360" y="105"/>
                  <a:pt x="343" y="84"/>
                  <a:pt x="320" y="77"/>
                </a:cubicBezTo>
                <a:cubicBezTo>
                  <a:pt x="322" y="71"/>
                  <a:pt x="323" y="65"/>
                  <a:pt x="323" y="59"/>
                </a:cubicBezTo>
                <a:cubicBezTo>
                  <a:pt x="323" y="29"/>
                  <a:pt x="298" y="4"/>
                  <a:pt x="267" y="4"/>
                </a:cubicBezTo>
                <a:cubicBezTo>
                  <a:pt x="257" y="4"/>
                  <a:pt x="248" y="6"/>
                  <a:pt x="240" y="11"/>
                </a:cubicBezTo>
                <a:cubicBezTo>
                  <a:pt x="227" y="4"/>
                  <a:pt x="212" y="0"/>
                  <a:pt x="197" y="0"/>
                </a:cubicBezTo>
                <a:cubicBezTo>
                  <a:pt x="157" y="0"/>
                  <a:pt x="122" y="25"/>
                  <a:pt x="108" y="60"/>
                </a:cubicBezTo>
                <a:cubicBezTo>
                  <a:pt x="99" y="57"/>
                  <a:pt x="90" y="56"/>
                  <a:pt x="80" y="56"/>
                </a:cubicBezTo>
                <a:cubicBezTo>
                  <a:pt x="36" y="56"/>
                  <a:pt x="0" y="86"/>
                  <a:pt x="0" y="123"/>
                </a:cubicBezTo>
                <a:cubicBezTo>
                  <a:pt x="0" y="161"/>
                  <a:pt x="35" y="191"/>
                  <a:pt x="79" y="19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Freeform 3912"/>
          <p:cNvSpPr/>
          <p:nvPr/>
        </p:nvSpPr>
        <p:spPr bwMode="auto">
          <a:xfrm>
            <a:off x="373063" y="519113"/>
            <a:ext cx="1947862" cy="917575"/>
          </a:xfrm>
          <a:custGeom>
            <a:avLst/>
            <a:gdLst>
              <a:gd name="T0" fmla="*/ 98 w 441"/>
              <a:gd name="T1" fmla="*/ 233 h 233"/>
              <a:gd name="T2" fmla="*/ 169 w 441"/>
              <a:gd name="T3" fmla="*/ 207 h 233"/>
              <a:gd name="T4" fmla="*/ 241 w 441"/>
              <a:gd name="T5" fmla="*/ 233 h 233"/>
              <a:gd name="T6" fmla="*/ 321 w 441"/>
              <a:gd name="T7" fmla="*/ 201 h 233"/>
              <a:gd name="T8" fmla="*/ 373 w 441"/>
              <a:gd name="T9" fmla="*/ 226 h 233"/>
              <a:gd name="T10" fmla="*/ 440 w 441"/>
              <a:gd name="T11" fmla="*/ 158 h 233"/>
              <a:gd name="T12" fmla="*/ 392 w 441"/>
              <a:gd name="T13" fmla="*/ 93 h 233"/>
              <a:gd name="T14" fmla="*/ 395 w 441"/>
              <a:gd name="T15" fmla="*/ 72 h 233"/>
              <a:gd name="T16" fmla="*/ 328 w 441"/>
              <a:gd name="T17" fmla="*/ 4 h 233"/>
              <a:gd name="T18" fmla="*/ 294 w 441"/>
              <a:gd name="T19" fmla="*/ 13 h 233"/>
              <a:gd name="T20" fmla="*/ 241 w 441"/>
              <a:gd name="T21" fmla="*/ 0 h 233"/>
              <a:gd name="T22" fmla="*/ 133 w 441"/>
              <a:gd name="T23" fmla="*/ 73 h 233"/>
              <a:gd name="T24" fmla="*/ 98 w 441"/>
              <a:gd name="T25" fmla="*/ 67 h 233"/>
              <a:gd name="T26" fmla="*/ 0 w 441"/>
              <a:gd name="T27" fmla="*/ 150 h 233"/>
              <a:gd name="T28" fmla="*/ 98 w 441"/>
              <a:gd name="T29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41" h="233">
                <a:moveTo>
                  <a:pt x="98" y="233"/>
                </a:moveTo>
                <a:cubicBezTo>
                  <a:pt x="126" y="233"/>
                  <a:pt x="151" y="223"/>
                  <a:pt x="169" y="207"/>
                </a:cubicBezTo>
                <a:cubicBezTo>
                  <a:pt x="188" y="223"/>
                  <a:pt x="214" y="233"/>
                  <a:pt x="241" y="233"/>
                </a:cubicBezTo>
                <a:cubicBezTo>
                  <a:pt x="272" y="233"/>
                  <a:pt x="300" y="221"/>
                  <a:pt x="321" y="201"/>
                </a:cubicBezTo>
                <a:cubicBezTo>
                  <a:pt x="333" y="216"/>
                  <a:pt x="352" y="226"/>
                  <a:pt x="373" y="226"/>
                </a:cubicBezTo>
                <a:cubicBezTo>
                  <a:pt x="410" y="226"/>
                  <a:pt x="440" y="196"/>
                  <a:pt x="440" y="158"/>
                </a:cubicBezTo>
                <a:cubicBezTo>
                  <a:pt x="441" y="127"/>
                  <a:pt x="420" y="101"/>
                  <a:pt x="392" y="93"/>
                </a:cubicBezTo>
                <a:cubicBezTo>
                  <a:pt x="394" y="86"/>
                  <a:pt x="395" y="79"/>
                  <a:pt x="395" y="72"/>
                </a:cubicBezTo>
                <a:cubicBezTo>
                  <a:pt x="396" y="34"/>
                  <a:pt x="365" y="4"/>
                  <a:pt x="328" y="4"/>
                </a:cubicBezTo>
                <a:cubicBezTo>
                  <a:pt x="316" y="4"/>
                  <a:pt x="304" y="7"/>
                  <a:pt x="294" y="13"/>
                </a:cubicBezTo>
                <a:cubicBezTo>
                  <a:pt x="278" y="5"/>
                  <a:pt x="260" y="0"/>
                  <a:pt x="241" y="0"/>
                </a:cubicBezTo>
                <a:cubicBezTo>
                  <a:pt x="192" y="0"/>
                  <a:pt x="150" y="30"/>
                  <a:pt x="133" y="73"/>
                </a:cubicBezTo>
                <a:cubicBezTo>
                  <a:pt x="122" y="69"/>
                  <a:pt x="111" y="67"/>
                  <a:pt x="98" y="67"/>
                </a:cubicBezTo>
                <a:cubicBezTo>
                  <a:pt x="44" y="67"/>
                  <a:pt x="1" y="104"/>
                  <a:pt x="0" y="150"/>
                </a:cubicBezTo>
                <a:cubicBezTo>
                  <a:pt x="0" y="196"/>
                  <a:pt x="44" y="233"/>
                  <a:pt x="98" y="23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3913"/>
          <p:cNvSpPr/>
          <p:nvPr/>
        </p:nvSpPr>
        <p:spPr bwMode="auto">
          <a:xfrm>
            <a:off x="10647363" y="450850"/>
            <a:ext cx="1333500" cy="628650"/>
          </a:xfrm>
          <a:custGeom>
            <a:avLst/>
            <a:gdLst>
              <a:gd name="T0" fmla="*/ 53 w 240"/>
              <a:gd name="T1" fmla="*/ 127 h 127"/>
              <a:gd name="T2" fmla="*/ 91 w 240"/>
              <a:gd name="T3" fmla="*/ 113 h 127"/>
              <a:gd name="T4" fmla="*/ 131 w 240"/>
              <a:gd name="T5" fmla="*/ 127 h 127"/>
              <a:gd name="T6" fmla="*/ 174 w 240"/>
              <a:gd name="T7" fmla="*/ 110 h 127"/>
              <a:gd name="T8" fmla="*/ 203 w 240"/>
              <a:gd name="T9" fmla="*/ 123 h 127"/>
              <a:gd name="T10" fmla="*/ 240 w 240"/>
              <a:gd name="T11" fmla="*/ 87 h 127"/>
              <a:gd name="T12" fmla="*/ 213 w 240"/>
              <a:gd name="T13" fmla="*/ 51 h 127"/>
              <a:gd name="T14" fmla="*/ 215 w 240"/>
              <a:gd name="T15" fmla="*/ 39 h 127"/>
              <a:gd name="T16" fmla="*/ 178 w 240"/>
              <a:gd name="T17" fmla="*/ 2 h 127"/>
              <a:gd name="T18" fmla="*/ 160 w 240"/>
              <a:gd name="T19" fmla="*/ 7 h 127"/>
              <a:gd name="T20" fmla="*/ 131 w 240"/>
              <a:gd name="T21" fmla="*/ 0 h 127"/>
              <a:gd name="T22" fmla="*/ 72 w 240"/>
              <a:gd name="T23" fmla="*/ 40 h 127"/>
              <a:gd name="T24" fmla="*/ 53 w 240"/>
              <a:gd name="T25" fmla="*/ 37 h 127"/>
              <a:gd name="T26" fmla="*/ 0 w 240"/>
              <a:gd name="T27" fmla="*/ 82 h 127"/>
              <a:gd name="T28" fmla="*/ 53 w 240"/>
              <a:gd name="T2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0" h="127">
                <a:moveTo>
                  <a:pt x="53" y="127"/>
                </a:moveTo>
                <a:cubicBezTo>
                  <a:pt x="68" y="127"/>
                  <a:pt x="82" y="122"/>
                  <a:pt x="91" y="113"/>
                </a:cubicBezTo>
                <a:cubicBezTo>
                  <a:pt x="102" y="122"/>
                  <a:pt x="116" y="127"/>
                  <a:pt x="131" y="127"/>
                </a:cubicBezTo>
                <a:cubicBezTo>
                  <a:pt x="148" y="127"/>
                  <a:pt x="163" y="121"/>
                  <a:pt x="174" y="110"/>
                </a:cubicBezTo>
                <a:cubicBezTo>
                  <a:pt x="181" y="118"/>
                  <a:pt x="191" y="123"/>
                  <a:pt x="203" y="123"/>
                </a:cubicBezTo>
                <a:cubicBezTo>
                  <a:pt x="223" y="123"/>
                  <a:pt x="240" y="107"/>
                  <a:pt x="240" y="87"/>
                </a:cubicBezTo>
                <a:cubicBezTo>
                  <a:pt x="240" y="70"/>
                  <a:pt x="228" y="56"/>
                  <a:pt x="213" y="51"/>
                </a:cubicBezTo>
                <a:cubicBezTo>
                  <a:pt x="214" y="47"/>
                  <a:pt x="215" y="43"/>
                  <a:pt x="215" y="39"/>
                </a:cubicBezTo>
                <a:cubicBezTo>
                  <a:pt x="215" y="19"/>
                  <a:pt x="199" y="2"/>
                  <a:pt x="178" y="2"/>
                </a:cubicBezTo>
                <a:cubicBezTo>
                  <a:pt x="172" y="2"/>
                  <a:pt x="165" y="4"/>
                  <a:pt x="160" y="7"/>
                </a:cubicBezTo>
                <a:cubicBezTo>
                  <a:pt x="151" y="3"/>
                  <a:pt x="141" y="0"/>
                  <a:pt x="131" y="0"/>
                </a:cubicBezTo>
                <a:cubicBezTo>
                  <a:pt x="104" y="0"/>
                  <a:pt x="81" y="17"/>
                  <a:pt x="72" y="40"/>
                </a:cubicBezTo>
                <a:cubicBezTo>
                  <a:pt x="66" y="38"/>
                  <a:pt x="60" y="37"/>
                  <a:pt x="53" y="37"/>
                </a:cubicBezTo>
                <a:cubicBezTo>
                  <a:pt x="24" y="37"/>
                  <a:pt x="0" y="57"/>
                  <a:pt x="0" y="82"/>
                </a:cubicBezTo>
                <a:cubicBezTo>
                  <a:pt x="0" y="107"/>
                  <a:pt x="23" y="127"/>
                  <a:pt x="53" y="1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3914"/>
          <p:cNvSpPr/>
          <p:nvPr/>
        </p:nvSpPr>
        <p:spPr bwMode="auto">
          <a:xfrm>
            <a:off x="6350" y="5218113"/>
            <a:ext cx="12179300" cy="1638300"/>
          </a:xfrm>
          <a:custGeom>
            <a:avLst/>
            <a:gdLst>
              <a:gd name="T0" fmla="*/ 2165 w 2192"/>
              <a:gd name="T1" fmla="*/ 0 h 331"/>
              <a:gd name="T2" fmla="*/ 1968 w 2192"/>
              <a:gd name="T3" fmla="*/ 139 h 331"/>
              <a:gd name="T4" fmla="*/ 1925 w 2192"/>
              <a:gd name="T5" fmla="*/ 131 h 331"/>
              <a:gd name="T6" fmla="*/ 1831 w 2192"/>
              <a:gd name="T7" fmla="*/ 180 h 331"/>
              <a:gd name="T8" fmla="*/ 1779 w 2192"/>
              <a:gd name="T9" fmla="*/ 168 h 331"/>
              <a:gd name="T10" fmla="*/ 1728 w 2192"/>
              <a:gd name="T11" fmla="*/ 180 h 331"/>
              <a:gd name="T12" fmla="*/ 1626 w 2192"/>
              <a:gd name="T13" fmla="*/ 131 h 331"/>
              <a:gd name="T14" fmla="*/ 1504 w 2192"/>
              <a:gd name="T15" fmla="*/ 213 h 331"/>
              <a:gd name="T16" fmla="*/ 1449 w 2192"/>
              <a:gd name="T17" fmla="*/ 200 h 331"/>
              <a:gd name="T18" fmla="*/ 1420 w 2192"/>
              <a:gd name="T19" fmla="*/ 203 h 331"/>
              <a:gd name="T20" fmla="*/ 1311 w 2192"/>
              <a:gd name="T21" fmla="*/ 133 h 331"/>
              <a:gd name="T22" fmla="*/ 1206 w 2192"/>
              <a:gd name="T23" fmla="*/ 194 h 331"/>
              <a:gd name="T24" fmla="*/ 1099 w 2192"/>
              <a:gd name="T25" fmla="*/ 150 h 331"/>
              <a:gd name="T26" fmla="*/ 1036 w 2192"/>
              <a:gd name="T27" fmla="*/ 163 h 331"/>
              <a:gd name="T28" fmla="*/ 927 w 2192"/>
              <a:gd name="T29" fmla="*/ 102 h 331"/>
              <a:gd name="T30" fmla="*/ 847 w 2192"/>
              <a:gd name="T31" fmla="*/ 130 h 331"/>
              <a:gd name="T32" fmla="*/ 669 w 2192"/>
              <a:gd name="T33" fmla="*/ 0 h 331"/>
              <a:gd name="T34" fmla="*/ 485 w 2192"/>
              <a:gd name="T35" fmla="*/ 157 h 331"/>
              <a:gd name="T36" fmla="*/ 417 w 2192"/>
              <a:gd name="T37" fmla="*/ 141 h 331"/>
              <a:gd name="T38" fmla="*/ 265 w 2192"/>
              <a:gd name="T39" fmla="*/ 259 h 331"/>
              <a:gd name="T40" fmla="*/ 228 w 2192"/>
              <a:gd name="T41" fmla="*/ 254 h 331"/>
              <a:gd name="T42" fmla="*/ 159 w 2192"/>
              <a:gd name="T43" fmla="*/ 275 h 331"/>
              <a:gd name="T44" fmla="*/ 52 w 2192"/>
              <a:gd name="T45" fmla="*/ 213 h 331"/>
              <a:gd name="T46" fmla="*/ 0 w 2192"/>
              <a:gd name="T47" fmla="*/ 225 h 331"/>
              <a:gd name="T48" fmla="*/ 0 w 2192"/>
              <a:gd name="T49" fmla="*/ 331 h 331"/>
              <a:gd name="T50" fmla="*/ 2192 w 2192"/>
              <a:gd name="T51" fmla="*/ 331 h 331"/>
              <a:gd name="T52" fmla="*/ 2192 w 2192"/>
              <a:gd name="T53" fmla="*/ 2 h 331"/>
              <a:gd name="T54" fmla="*/ 2165 w 2192"/>
              <a:gd name="T55" fmla="*/ 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192" h="331">
                <a:moveTo>
                  <a:pt x="2165" y="0"/>
                </a:moveTo>
                <a:cubicBezTo>
                  <a:pt x="2074" y="0"/>
                  <a:pt x="1997" y="58"/>
                  <a:pt x="1968" y="139"/>
                </a:cubicBezTo>
                <a:cubicBezTo>
                  <a:pt x="1955" y="134"/>
                  <a:pt x="1941" y="131"/>
                  <a:pt x="1925" y="131"/>
                </a:cubicBezTo>
                <a:cubicBezTo>
                  <a:pt x="1886" y="131"/>
                  <a:pt x="1852" y="150"/>
                  <a:pt x="1831" y="180"/>
                </a:cubicBezTo>
                <a:cubicBezTo>
                  <a:pt x="1815" y="173"/>
                  <a:pt x="1798" y="168"/>
                  <a:pt x="1779" y="168"/>
                </a:cubicBezTo>
                <a:cubicBezTo>
                  <a:pt x="1761" y="168"/>
                  <a:pt x="1744" y="173"/>
                  <a:pt x="1728" y="180"/>
                </a:cubicBezTo>
                <a:cubicBezTo>
                  <a:pt x="1704" y="150"/>
                  <a:pt x="1667" y="131"/>
                  <a:pt x="1626" y="131"/>
                </a:cubicBezTo>
                <a:cubicBezTo>
                  <a:pt x="1571" y="131"/>
                  <a:pt x="1524" y="165"/>
                  <a:pt x="1504" y="213"/>
                </a:cubicBezTo>
                <a:cubicBezTo>
                  <a:pt x="1488" y="204"/>
                  <a:pt x="1469" y="200"/>
                  <a:pt x="1449" y="200"/>
                </a:cubicBezTo>
                <a:cubicBezTo>
                  <a:pt x="1439" y="200"/>
                  <a:pt x="1429" y="201"/>
                  <a:pt x="1420" y="203"/>
                </a:cubicBezTo>
                <a:cubicBezTo>
                  <a:pt x="1401" y="162"/>
                  <a:pt x="1359" y="133"/>
                  <a:pt x="1311" y="133"/>
                </a:cubicBezTo>
                <a:cubicBezTo>
                  <a:pt x="1266" y="133"/>
                  <a:pt x="1227" y="158"/>
                  <a:pt x="1206" y="194"/>
                </a:cubicBezTo>
                <a:cubicBezTo>
                  <a:pt x="1179" y="166"/>
                  <a:pt x="1141" y="150"/>
                  <a:pt x="1099" y="150"/>
                </a:cubicBezTo>
                <a:cubicBezTo>
                  <a:pt x="1076" y="150"/>
                  <a:pt x="1055" y="154"/>
                  <a:pt x="1036" y="163"/>
                </a:cubicBezTo>
                <a:cubicBezTo>
                  <a:pt x="1013" y="127"/>
                  <a:pt x="973" y="102"/>
                  <a:pt x="927" y="102"/>
                </a:cubicBezTo>
                <a:cubicBezTo>
                  <a:pt x="897" y="102"/>
                  <a:pt x="869" y="113"/>
                  <a:pt x="847" y="130"/>
                </a:cubicBezTo>
                <a:cubicBezTo>
                  <a:pt x="823" y="54"/>
                  <a:pt x="753" y="0"/>
                  <a:pt x="669" y="0"/>
                </a:cubicBezTo>
                <a:cubicBezTo>
                  <a:pt x="576" y="0"/>
                  <a:pt x="499" y="68"/>
                  <a:pt x="485" y="157"/>
                </a:cubicBezTo>
                <a:cubicBezTo>
                  <a:pt x="464" y="147"/>
                  <a:pt x="441" y="141"/>
                  <a:pt x="417" y="141"/>
                </a:cubicBezTo>
                <a:cubicBezTo>
                  <a:pt x="344" y="141"/>
                  <a:pt x="282" y="191"/>
                  <a:pt x="265" y="259"/>
                </a:cubicBezTo>
                <a:cubicBezTo>
                  <a:pt x="253" y="256"/>
                  <a:pt x="241" y="254"/>
                  <a:pt x="228" y="254"/>
                </a:cubicBezTo>
                <a:cubicBezTo>
                  <a:pt x="202" y="254"/>
                  <a:pt x="178" y="261"/>
                  <a:pt x="159" y="275"/>
                </a:cubicBezTo>
                <a:cubicBezTo>
                  <a:pt x="137" y="238"/>
                  <a:pt x="98" y="213"/>
                  <a:pt x="52" y="213"/>
                </a:cubicBezTo>
                <a:cubicBezTo>
                  <a:pt x="34" y="213"/>
                  <a:pt x="16" y="217"/>
                  <a:pt x="0" y="225"/>
                </a:cubicBezTo>
                <a:cubicBezTo>
                  <a:pt x="0" y="331"/>
                  <a:pt x="0" y="331"/>
                  <a:pt x="0" y="331"/>
                </a:cubicBezTo>
                <a:cubicBezTo>
                  <a:pt x="2192" y="331"/>
                  <a:pt x="2192" y="331"/>
                  <a:pt x="2192" y="331"/>
                </a:cubicBezTo>
                <a:cubicBezTo>
                  <a:pt x="2192" y="2"/>
                  <a:pt x="2192" y="2"/>
                  <a:pt x="2192" y="2"/>
                </a:cubicBezTo>
                <a:cubicBezTo>
                  <a:pt x="2184" y="0"/>
                  <a:pt x="2175" y="0"/>
                  <a:pt x="21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3932"/>
          <p:cNvSpPr/>
          <p:nvPr/>
        </p:nvSpPr>
        <p:spPr bwMode="auto">
          <a:xfrm>
            <a:off x="4986338" y="3846513"/>
            <a:ext cx="52387" cy="90487"/>
          </a:xfrm>
          <a:custGeom>
            <a:avLst/>
            <a:gdLst>
              <a:gd name="T0" fmla="*/ 17 w 20"/>
              <a:gd name="T1" fmla="*/ 16 h 34"/>
              <a:gd name="T2" fmla="*/ 17 w 20"/>
              <a:gd name="T3" fmla="*/ 16 h 34"/>
              <a:gd name="T4" fmla="*/ 10 w 20"/>
              <a:gd name="T5" fmla="*/ 0 h 34"/>
              <a:gd name="T6" fmla="*/ 3 w 20"/>
              <a:gd name="T7" fmla="*/ 16 h 34"/>
              <a:gd name="T8" fmla="*/ 3 w 20"/>
              <a:gd name="T9" fmla="*/ 16 h 34"/>
              <a:gd name="T10" fmla="*/ 0 w 20"/>
              <a:gd name="T11" fmla="*/ 24 h 34"/>
              <a:gd name="T12" fmla="*/ 10 w 20"/>
              <a:gd name="T13" fmla="*/ 34 h 34"/>
              <a:gd name="T14" fmla="*/ 20 w 20"/>
              <a:gd name="T15" fmla="*/ 24 h 34"/>
              <a:gd name="T16" fmla="*/ 17 w 20"/>
              <a:gd name="T17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34">
                <a:moveTo>
                  <a:pt x="17" y="16"/>
                </a:moveTo>
                <a:cubicBezTo>
                  <a:pt x="17" y="16"/>
                  <a:pt x="17" y="16"/>
                  <a:pt x="17" y="16"/>
                </a:cubicBezTo>
                <a:cubicBezTo>
                  <a:pt x="11" y="11"/>
                  <a:pt x="10" y="0"/>
                  <a:pt x="10" y="0"/>
                </a:cubicBezTo>
                <a:cubicBezTo>
                  <a:pt x="11" y="7"/>
                  <a:pt x="3" y="16"/>
                  <a:pt x="3" y="16"/>
                </a:cubicBezTo>
                <a:cubicBezTo>
                  <a:pt x="3" y="16"/>
                  <a:pt x="3" y="16"/>
                  <a:pt x="3" y="16"/>
                </a:cubicBezTo>
                <a:cubicBezTo>
                  <a:pt x="1" y="17"/>
                  <a:pt x="0" y="20"/>
                  <a:pt x="0" y="24"/>
                </a:cubicBezTo>
                <a:cubicBezTo>
                  <a:pt x="0" y="29"/>
                  <a:pt x="4" y="34"/>
                  <a:pt x="10" y="34"/>
                </a:cubicBezTo>
                <a:cubicBezTo>
                  <a:pt x="16" y="34"/>
                  <a:pt x="20" y="29"/>
                  <a:pt x="20" y="24"/>
                </a:cubicBezTo>
                <a:cubicBezTo>
                  <a:pt x="20" y="20"/>
                  <a:pt x="19" y="18"/>
                  <a:pt x="17" y="16"/>
                </a:cubicBezTo>
                <a:close/>
              </a:path>
            </a:pathLst>
          </a:custGeom>
          <a:solidFill>
            <a:srgbClr val="49B8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组合 4353"/>
          <p:cNvGrpSpPr/>
          <p:nvPr/>
        </p:nvGrpSpPr>
        <p:grpSpPr bwMode="auto">
          <a:xfrm>
            <a:off x="9048750" y="2179638"/>
            <a:ext cx="1468438" cy="1371600"/>
            <a:chOff x="0" y="0"/>
            <a:chExt cx="2290568" cy="2137112"/>
          </a:xfrm>
        </p:grpSpPr>
        <p:sp>
          <p:nvSpPr>
            <p:cNvPr id="12" name="Freeform 3918"/>
            <p:cNvSpPr/>
            <p:nvPr/>
          </p:nvSpPr>
          <p:spPr bwMode="auto">
            <a:xfrm>
              <a:off x="0" y="16926"/>
              <a:ext cx="1022293" cy="1604526"/>
            </a:xfrm>
            <a:custGeom>
              <a:avLst/>
              <a:gdLst>
                <a:gd name="T0" fmla="*/ 358 w 383"/>
                <a:gd name="T1" fmla="*/ 8 h 601"/>
                <a:gd name="T2" fmla="*/ 383 w 383"/>
                <a:gd name="T3" fmla="*/ 0 h 601"/>
                <a:gd name="T4" fmla="*/ 127 w 383"/>
                <a:gd name="T5" fmla="*/ 268 h 601"/>
                <a:gd name="T6" fmla="*/ 362 w 383"/>
                <a:gd name="T7" fmla="*/ 601 h 601"/>
                <a:gd name="T8" fmla="*/ 358 w 383"/>
                <a:gd name="T9" fmla="*/ 8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601">
                  <a:moveTo>
                    <a:pt x="358" y="8"/>
                  </a:moveTo>
                  <a:cubicBezTo>
                    <a:pt x="365" y="4"/>
                    <a:pt x="374" y="1"/>
                    <a:pt x="383" y="0"/>
                  </a:cubicBezTo>
                  <a:cubicBezTo>
                    <a:pt x="251" y="24"/>
                    <a:pt x="127" y="137"/>
                    <a:pt x="127" y="268"/>
                  </a:cubicBezTo>
                  <a:cubicBezTo>
                    <a:pt x="127" y="444"/>
                    <a:pt x="316" y="572"/>
                    <a:pt x="362" y="601"/>
                  </a:cubicBezTo>
                  <a:cubicBezTo>
                    <a:pt x="0" y="189"/>
                    <a:pt x="358" y="8"/>
                    <a:pt x="358" y="8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3919"/>
            <p:cNvSpPr/>
            <p:nvPr/>
          </p:nvSpPr>
          <p:spPr bwMode="auto">
            <a:xfrm>
              <a:off x="416364" y="3385"/>
              <a:ext cx="723277" cy="1621452"/>
            </a:xfrm>
            <a:custGeom>
              <a:avLst/>
              <a:gdLst>
                <a:gd name="T0" fmla="*/ 231 w 271"/>
                <a:gd name="T1" fmla="*/ 607 h 607"/>
                <a:gd name="T2" fmla="*/ 264 w 271"/>
                <a:gd name="T3" fmla="*/ 607 h 607"/>
                <a:gd name="T4" fmla="*/ 264 w 271"/>
                <a:gd name="T5" fmla="*/ 3 h 607"/>
                <a:gd name="T6" fmla="*/ 271 w 271"/>
                <a:gd name="T7" fmla="*/ 0 h 607"/>
                <a:gd name="T8" fmla="*/ 235 w 271"/>
                <a:gd name="T9" fmla="*/ 3 h 607"/>
                <a:gd name="T10" fmla="*/ 243 w 271"/>
                <a:gd name="T11" fmla="*/ 2 h 607"/>
                <a:gd name="T12" fmla="*/ 231 w 271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607">
                  <a:moveTo>
                    <a:pt x="231" y="607"/>
                  </a:moveTo>
                  <a:cubicBezTo>
                    <a:pt x="264" y="607"/>
                    <a:pt x="264" y="607"/>
                    <a:pt x="264" y="607"/>
                  </a:cubicBezTo>
                  <a:cubicBezTo>
                    <a:pt x="134" y="194"/>
                    <a:pt x="264" y="3"/>
                    <a:pt x="264" y="3"/>
                  </a:cubicBezTo>
                  <a:cubicBezTo>
                    <a:pt x="266" y="1"/>
                    <a:pt x="269" y="0"/>
                    <a:pt x="271" y="0"/>
                  </a:cubicBezTo>
                  <a:cubicBezTo>
                    <a:pt x="259" y="0"/>
                    <a:pt x="247" y="1"/>
                    <a:pt x="235" y="3"/>
                  </a:cubicBezTo>
                  <a:cubicBezTo>
                    <a:pt x="240" y="2"/>
                    <a:pt x="243" y="2"/>
                    <a:pt x="243" y="2"/>
                  </a:cubicBezTo>
                  <a:cubicBezTo>
                    <a:pt x="0" y="179"/>
                    <a:pt x="212" y="573"/>
                    <a:pt x="231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3920"/>
            <p:cNvSpPr/>
            <p:nvPr/>
          </p:nvSpPr>
          <p:spPr bwMode="auto">
            <a:xfrm>
              <a:off x="1219755" y="3385"/>
              <a:ext cx="748101" cy="1621452"/>
            </a:xfrm>
            <a:custGeom>
              <a:avLst/>
              <a:gdLst>
                <a:gd name="T0" fmla="*/ 8 w 280"/>
                <a:gd name="T1" fmla="*/ 607 h 607"/>
                <a:gd name="T2" fmla="*/ 41 w 280"/>
                <a:gd name="T3" fmla="*/ 607 h 607"/>
                <a:gd name="T4" fmla="*/ 37 w 280"/>
                <a:gd name="T5" fmla="*/ 6 h 607"/>
                <a:gd name="T6" fmla="*/ 39 w 280"/>
                <a:gd name="T7" fmla="*/ 6 h 607"/>
                <a:gd name="T8" fmla="*/ 0 w 280"/>
                <a:gd name="T9" fmla="*/ 0 h 607"/>
                <a:gd name="T10" fmla="*/ 1 w 280"/>
                <a:gd name="T11" fmla="*/ 1 h 607"/>
                <a:gd name="T12" fmla="*/ 8 w 280"/>
                <a:gd name="T13" fmla="*/ 607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607">
                  <a:moveTo>
                    <a:pt x="8" y="607"/>
                  </a:moveTo>
                  <a:cubicBezTo>
                    <a:pt x="41" y="607"/>
                    <a:pt x="41" y="607"/>
                    <a:pt x="41" y="607"/>
                  </a:cubicBezTo>
                  <a:cubicBezTo>
                    <a:pt x="61" y="572"/>
                    <a:pt x="280" y="182"/>
                    <a:pt x="37" y="6"/>
                  </a:cubicBezTo>
                  <a:cubicBezTo>
                    <a:pt x="37" y="6"/>
                    <a:pt x="37" y="6"/>
                    <a:pt x="39" y="6"/>
                  </a:cubicBezTo>
                  <a:cubicBezTo>
                    <a:pt x="26" y="3"/>
                    <a:pt x="13" y="1"/>
                    <a:pt x="0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06" y="180"/>
                    <a:pt x="14" y="583"/>
                    <a:pt x="8" y="607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3921"/>
            <p:cNvSpPr/>
            <p:nvPr/>
          </p:nvSpPr>
          <p:spPr bwMode="auto">
            <a:xfrm>
              <a:off x="1399165" y="42878"/>
              <a:ext cx="891403" cy="1574061"/>
            </a:xfrm>
            <a:custGeom>
              <a:avLst/>
              <a:gdLst>
                <a:gd name="T0" fmla="*/ 0 w 334"/>
                <a:gd name="T1" fmla="*/ 589 h 589"/>
                <a:gd name="T2" fmla="*/ 227 w 334"/>
                <a:gd name="T3" fmla="*/ 258 h 589"/>
                <a:gd name="T4" fmla="*/ 8 w 334"/>
                <a:gd name="T5" fmla="*/ 0 h 589"/>
                <a:gd name="T6" fmla="*/ 0 w 334"/>
                <a:gd name="T7" fmla="*/ 58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4" h="589">
                  <a:moveTo>
                    <a:pt x="0" y="589"/>
                  </a:moveTo>
                  <a:cubicBezTo>
                    <a:pt x="47" y="556"/>
                    <a:pt x="223" y="422"/>
                    <a:pt x="227" y="258"/>
                  </a:cubicBezTo>
                  <a:cubicBezTo>
                    <a:pt x="229" y="140"/>
                    <a:pt x="125" y="38"/>
                    <a:pt x="8" y="0"/>
                  </a:cubicBezTo>
                  <a:cubicBezTo>
                    <a:pt x="49" y="24"/>
                    <a:pt x="334" y="207"/>
                    <a:pt x="0" y="589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3922"/>
            <p:cNvSpPr/>
            <p:nvPr/>
          </p:nvSpPr>
          <p:spPr bwMode="auto">
            <a:xfrm>
              <a:off x="0" y="7899"/>
              <a:ext cx="1065170" cy="1616938"/>
            </a:xfrm>
            <a:custGeom>
              <a:avLst/>
              <a:gdLst>
                <a:gd name="T0" fmla="*/ 387 w 399"/>
                <a:gd name="T1" fmla="*/ 605 h 605"/>
                <a:gd name="T2" fmla="*/ 399 w 399"/>
                <a:gd name="T3" fmla="*/ 0 h 605"/>
                <a:gd name="T4" fmla="*/ 391 w 399"/>
                <a:gd name="T5" fmla="*/ 1 h 605"/>
                <a:gd name="T6" fmla="*/ 383 w 399"/>
                <a:gd name="T7" fmla="*/ 3 h 605"/>
                <a:gd name="T8" fmla="*/ 358 w 399"/>
                <a:gd name="T9" fmla="*/ 11 h 605"/>
                <a:gd name="T10" fmla="*/ 362 w 399"/>
                <a:gd name="T11" fmla="*/ 604 h 605"/>
                <a:gd name="T12" fmla="*/ 365 w 399"/>
                <a:gd name="T13" fmla="*/ 605 h 605"/>
                <a:gd name="T14" fmla="*/ 387 w 399"/>
                <a:gd name="T15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9" h="605">
                  <a:moveTo>
                    <a:pt x="387" y="605"/>
                  </a:moveTo>
                  <a:cubicBezTo>
                    <a:pt x="368" y="571"/>
                    <a:pt x="156" y="177"/>
                    <a:pt x="399" y="0"/>
                  </a:cubicBezTo>
                  <a:cubicBezTo>
                    <a:pt x="399" y="0"/>
                    <a:pt x="396" y="0"/>
                    <a:pt x="391" y="1"/>
                  </a:cubicBezTo>
                  <a:cubicBezTo>
                    <a:pt x="388" y="2"/>
                    <a:pt x="385" y="2"/>
                    <a:pt x="383" y="3"/>
                  </a:cubicBezTo>
                  <a:cubicBezTo>
                    <a:pt x="374" y="4"/>
                    <a:pt x="365" y="7"/>
                    <a:pt x="358" y="11"/>
                  </a:cubicBezTo>
                  <a:cubicBezTo>
                    <a:pt x="358" y="11"/>
                    <a:pt x="0" y="192"/>
                    <a:pt x="362" y="604"/>
                  </a:cubicBezTo>
                  <a:cubicBezTo>
                    <a:pt x="363" y="604"/>
                    <a:pt x="364" y="605"/>
                    <a:pt x="365" y="605"/>
                  </a:cubicBezTo>
                  <a:lnTo>
                    <a:pt x="387" y="605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3923"/>
            <p:cNvSpPr/>
            <p:nvPr/>
          </p:nvSpPr>
          <p:spPr bwMode="auto">
            <a:xfrm>
              <a:off x="1319051" y="19182"/>
              <a:ext cx="971516" cy="1605655"/>
            </a:xfrm>
            <a:custGeom>
              <a:avLst/>
              <a:gdLst>
                <a:gd name="T0" fmla="*/ 0 w 364"/>
                <a:gd name="T1" fmla="*/ 0 h 601"/>
                <a:gd name="T2" fmla="*/ 4 w 364"/>
                <a:gd name="T3" fmla="*/ 601 h 601"/>
                <a:gd name="T4" fmla="*/ 25 w 364"/>
                <a:gd name="T5" fmla="*/ 601 h 601"/>
                <a:gd name="T6" fmla="*/ 25 w 364"/>
                <a:gd name="T7" fmla="*/ 601 h 601"/>
                <a:gd name="T8" fmla="*/ 30 w 364"/>
                <a:gd name="T9" fmla="*/ 598 h 601"/>
                <a:gd name="T10" fmla="*/ 38 w 364"/>
                <a:gd name="T11" fmla="*/ 9 h 601"/>
                <a:gd name="T12" fmla="*/ 2 w 364"/>
                <a:gd name="T13" fmla="*/ 0 h 601"/>
                <a:gd name="T14" fmla="*/ 0 w 364"/>
                <a:gd name="T15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4" h="601">
                  <a:moveTo>
                    <a:pt x="0" y="0"/>
                  </a:moveTo>
                  <a:cubicBezTo>
                    <a:pt x="243" y="176"/>
                    <a:pt x="24" y="566"/>
                    <a:pt x="4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5" y="601"/>
                    <a:pt x="25" y="601"/>
                    <a:pt x="25" y="601"/>
                  </a:cubicBezTo>
                  <a:cubicBezTo>
                    <a:pt x="26" y="600"/>
                    <a:pt x="28" y="599"/>
                    <a:pt x="30" y="598"/>
                  </a:cubicBezTo>
                  <a:cubicBezTo>
                    <a:pt x="364" y="216"/>
                    <a:pt x="79" y="33"/>
                    <a:pt x="38" y="9"/>
                  </a:cubicBezTo>
                  <a:cubicBezTo>
                    <a:pt x="26" y="5"/>
                    <a:pt x="14" y="2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3924"/>
            <p:cNvSpPr/>
            <p:nvPr/>
          </p:nvSpPr>
          <p:spPr bwMode="auto">
            <a:xfrm>
              <a:off x="774054" y="0"/>
              <a:ext cx="728920" cy="1624836"/>
            </a:xfrm>
            <a:custGeom>
              <a:avLst/>
              <a:gdLst>
                <a:gd name="T0" fmla="*/ 130 w 273"/>
                <a:gd name="T1" fmla="*/ 608 h 608"/>
                <a:gd name="T2" fmla="*/ 175 w 273"/>
                <a:gd name="T3" fmla="*/ 608 h 608"/>
                <a:gd name="T4" fmla="*/ 168 w 273"/>
                <a:gd name="T5" fmla="*/ 2 h 608"/>
                <a:gd name="T6" fmla="*/ 167 w 273"/>
                <a:gd name="T7" fmla="*/ 1 h 608"/>
                <a:gd name="T8" fmla="*/ 146 w 273"/>
                <a:gd name="T9" fmla="*/ 0 h 608"/>
                <a:gd name="T10" fmla="*/ 137 w 273"/>
                <a:gd name="T11" fmla="*/ 1 h 608"/>
                <a:gd name="T12" fmla="*/ 130 w 273"/>
                <a:gd name="T13" fmla="*/ 4 h 608"/>
                <a:gd name="T14" fmla="*/ 130 w 273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3" h="608">
                  <a:moveTo>
                    <a:pt x="130" y="608"/>
                  </a:moveTo>
                  <a:cubicBezTo>
                    <a:pt x="175" y="608"/>
                    <a:pt x="175" y="608"/>
                    <a:pt x="175" y="608"/>
                  </a:cubicBezTo>
                  <a:cubicBezTo>
                    <a:pt x="181" y="584"/>
                    <a:pt x="273" y="181"/>
                    <a:pt x="168" y="2"/>
                  </a:cubicBezTo>
                  <a:cubicBezTo>
                    <a:pt x="168" y="2"/>
                    <a:pt x="168" y="1"/>
                    <a:pt x="167" y="1"/>
                  </a:cubicBezTo>
                  <a:cubicBezTo>
                    <a:pt x="160" y="1"/>
                    <a:pt x="153" y="0"/>
                    <a:pt x="146" y="0"/>
                  </a:cubicBezTo>
                  <a:cubicBezTo>
                    <a:pt x="143" y="0"/>
                    <a:pt x="140" y="1"/>
                    <a:pt x="137" y="1"/>
                  </a:cubicBezTo>
                  <a:cubicBezTo>
                    <a:pt x="135" y="1"/>
                    <a:pt x="132" y="2"/>
                    <a:pt x="130" y="4"/>
                  </a:cubicBezTo>
                  <a:cubicBezTo>
                    <a:pt x="130" y="4"/>
                    <a:pt x="0" y="195"/>
                    <a:pt x="130" y="608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3925"/>
            <p:cNvSpPr/>
            <p:nvPr/>
          </p:nvSpPr>
          <p:spPr bwMode="auto">
            <a:xfrm>
              <a:off x="1311153" y="1627093"/>
              <a:ext cx="76728" cy="234699"/>
            </a:xfrm>
            <a:custGeom>
              <a:avLst/>
              <a:gdLst>
                <a:gd name="T0" fmla="*/ 68 w 68"/>
                <a:gd name="T1" fmla="*/ 0 h 208"/>
                <a:gd name="T2" fmla="*/ 64 w 68"/>
                <a:gd name="T3" fmla="*/ 0 h 208"/>
                <a:gd name="T4" fmla="*/ 0 w 68"/>
                <a:gd name="T5" fmla="*/ 208 h 208"/>
                <a:gd name="T6" fmla="*/ 2 w 68"/>
                <a:gd name="T7" fmla="*/ 208 h 208"/>
                <a:gd name="T8" fmla="*/ 68 w 68"/>
                <a:gd name="T9" fmla="*/ 0 h 208"/>
                <a:gd name="T10" fmla="*/ 68 w 68"/>
                <a:gd name="T11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" h="208">
                  <a:moveTo>
                    <a:pt x="68" y="0"/>
                  </a:moveTo>
                  <a:lnTo>
                    <a:pt x="64" y="0"/>
                  </a:lnTo>
                  <a:lnTo>
                    <a:pt x="0" y="208"/>
                  </a:lnTo>
                  <a:lnTo>
                    <a:pt x="2" y="20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3926"/>
            <p:cNvSpPr/>
            <p:nvPr/>
          </p:nvSpPr>
          <p:spPr bwMode="auto">
            <a:xfrm>
              <a:off x="974902" y="1629350"/>
              <a:ext cx="76728" cy="235827"/>
            </a:xfrm>
            <a:custGeom>
              <a:avLst/>
              <a:gdLst>
                <a:gd name="T0" fmla="*/ 4 w 68"/>
                <a:gd name="T1" fmla="*/ 0 h 209"/>
                <a:gd name="T2" fmla="*/ 0 w 68"/>
                <a:gd name="T3" fmla="*/ 0 h 209"/>
                <a:gd name="T4" fmla="*/ 66 w 68"/>
                <a:gd name="T5" fmla="*/ 209 h 209"/>
                <a:gd name="T6" fmla="*/ 68 w 68"/>
                <a:gd name="T7" fmla="*/ 209 h 209"/>
                <a:gd name="T8" fmla="*/ 4 w 68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09">
                  <a:moveTo>
                    <a:pt x="4" y="0"/>
                  </a:moveTo>
                  <a:lnTo>
                    <a:pt x="0" y="0"/>
                  </a:lnTo>
                  <a:lnTo>
                    <a:pt x="66" y="209"/>
                  </a:lnTo>
                  <a:lnTo>
                    <a:pt x="68" y="20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Rectangle 3927"/>
            <p:cNvSpPr>
              <a:spLocks noChangeArrowheads="1"/>
            </p:cNvSpPr>
            <p:nvPr/>
          </p:nvSpPr>
          <p:spPr bwMode="auto">
            <a:xfrm>
              <a:off x="1178007" y="1627093"/>
              <a:ext cx="2257" cy="234699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Freeform 3928"/>
            <p:cNvSpPr/>
            <p:nvPr/>
          </p:nvSpPr>
          <p:spPr bwMode="auto">
            <a:xfrm>
              <a:off x="894788" y="1576317"/>
              <a:ext cx="563051" cy="107194"/>
            </a:xfrm>
            <a:custGeom>
              <a:avLst/>
              <a:gdLst>
                <a:gd name="T0" fmla="*/ 419 w 499"/>
                <a:gd name="T1" fmla="*/ 95 h 95"/>
                <a:gd name="T2" fmla="*/ 85 w 499"/>
                <a:gd name="T3" fmla="*/ 95 h 95"/>
                <a:gd name="T4" fmla="*/ 0 w 499"/>
                <a:gd name="T5" fmla="*/ 0 h 95"/>
                <a:gd name="T6" fmla="*/ 499 w 499"/>
                <a:gd name="T7" fmla="*/ 0 h 95"/>
                <a:gd name="T8" fmla="*/ 419 w 49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95">
                  <a:moveTo>
                    <a:pt x="419" y="95"/>
                  </a:moveTo>
                  <a:lnTo>
                    <a:pt x="85" y="95"/>
                  </a:lnTo>
                  <a:lnTo>
                    <a:pt x="0" y="0"/>
                  </a:lnTo>
                  <a:lnTo>
                    <a:pt x="499" y="0"/>
                  </a:lnTo>
                  <a:lnTo>
                    <a:pt x="419" y="95"/>
                  </a:lnTo>
                  <a:close/>
                </a:path>
              </a:pathLst>
            </a:custGeom>
            <a:solidFill>
              <a:srgbClr val="378A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3929"/>
            <p:cNvSpPr>
              <a:spLocks noEditPoints="1"/>
            </p:cNvSpPr>
            <p:nvPr/>
          </p:nvSpPr>
          <p:spPr bwMode="auto">
            <a:xfrm>
              <a:off x="942179" y="1613553"/>
              <a:ext cx="464884" cy="7899"/>
            </a:xfrm>
            <a:custGeom>
              <a:avLst/>
              <a:gdLst>
                <a:gd name="T0" fmla="*/ 412 w 412"/>
                <a:gd name="T1" fmla="*/ 7 h 7"/>
                <a:gd name="T2" fmla="*/ 384 w 412"/>
                <a:gd name="T3" fmla="*/ 7 h 7"/>
                <a:gd name="T4" fmla="*/ 384 w 412"/>
                <a:gd name="T5" fmla="*/ 0 h 7"/>
                <a:gd name="T6" fmla="*/ 412 w 412"/>
                <a:gd name="T7" fmla="*/ 0 h 7"/>
                <a:gd name="T8" fmla="*/ 412 w 412"/>
                <a:gd name="T9" fmla="*/ 7 h 7"/>
                <a:gd name="T10" fmla="*/ 412 w 412"/>
                <a:gd name="T11" fmla="*/ 7 h 7"/>
                <a:gd name="T12" fmla="*/ 355 w 412"/>
                <a:gd name="T13" fmla="*/ 7 h 7"/>
                <a:gd name="T14" fmla="*/ 329 w 412"/>
                <a:gd name="T15" fmla="*/ 7 h 7"/>
                <a:gd name="T16" fmla="*/ 329 w 412"/>
                <a:gd name="T17" fmla="*/ 0 h 7"/>
                <a:gd name="T18" fmla="*/ 355 w 412"/>
                <a:gd name="T19" fmla="*/ 0 h 7"/>
                <a:gd name="T20" fmla="*/ 355 w 412"/>
                <a:gd name="T21" fmla="*/ 7 h 7"/>
                <a:gd name="T22" fmla="*/ 355 w 412"/>
                <a:gd name="T23" fmla="*/ 7 h 7"/>
                <a:gd name="T24" fmla="*/ 301 w 412"/>
                <a:gd name="T25" fmla="*/ 7 h 7"/>
                <a:gd name="T26" fmla="*/ 275 w 412"/>
                <a:gd name="T27" fmla="*/ 7 h 7"/>
                <a:gd name="T28" fmla="*/ 275 w 412"/>
                <a:gd name="T29" fmla="*/ 0 h 7"/>
                <a:gd name="T30" fmla="*/ 301 w 412"/>
                <a:gd name="T31" fmla="*/ 0 h 7"/>
                <a:gd name="T32" fmla="*/ 301 w 412"/>
                <a:gd name="T33" fmla="*/ 7 h 7"/>
                <a:gd name="T34" fmla="*/ 301 w 412"/>
                <a:gd name="T35" fmla="*/ 7 h 7"/>
                <a:gd name="T36" fmla="*/ 246 w 412"/>
                <a:gd name="T37" fmla="*/ 7 h 7"/>
                <a:gd name="T38" fmla="*/ 220 w 412"/>
                <a:gd name="T39" fmla="*/ 7 h 7"/>
                <a:gd name="T40" fmla="*/ 220 w 412"/>
                <a:gd name="T41" fmla="*/ 0 h 7"/>
                <a:gd name="T42" fmla="*/ 246 w 412"/>
                <a:gd name="T43" fmla="*/ 0 h 7"/>
                <a:gd name="T44" fmla="*/ 246 w 412"/>
                <a:gd name="T45" fmla="*/ 7 h 7"/>
                <a:gd name="T46" fmla="*/ 246 w 412"/>
                <a:gd name="T47" fmla="*/ 7 h 7"/>
                <a:gd name="T48" fmla="*/ 192 w 412"/>
                <a:gd name="T49" fmla="*/ 7 h 7"/>
                <a:gd name="T50" fmla="*/ 164 w 412"/>
                <a:gd name="T51" fmla="*/ 7 h 7"/>
                <a:gd name="T52" fmla="*/ 164 w 412"/>
                <a:gd name="T53" fmla="*/ 0 h 7"/>
                <a:gd name="T54" fmla="*/ 192 w 412"/>
                <a:gd name="T55" fmla="*/ 0 h 7"/>
                <a:gd name="T56" fmla="*/ 192 w 412"/>
                <a:gd name="T57" fmla="*/ 7 h 7"/>
                <a:gd name="T58" fmla="*/ 192 w 412"/>
                <a:gd name="T59" fmla="*/ 7 h 7"/>
                <a:gd name="T60" fmla="*/ 138 w 412"/>
                <a:gd name="T61" fmla="*/ 7 h 7"/>
                <a:gd name="T62" fmla="*/ 109 w 412"/>
                <a:gd name="T63" fmla="*/ 7 h 7"/>
                <a:gd name="T64" fmla="*/ 109 w 412"/>
                <a:gd name="T65" fmla="*/ 0 h 7"/>
                <a:gd name="T66" fmla="*/ 138 w 412"/>
                <a:gd name="T67" fmla="*/ 0 h 7"/>
                <a:gd name="T68" fmla="*/ 138 w 412"/>
                <a:gd name="T69" fmla="*/ 7 h 7"/>
                <a:gd name="T70" fmla="*/ 138 w 412"/>
                <a:gd name="T71" fmla="*/ 7 h 7"/>
                <a:gd name="T72" fmla="*/ 83 w 412"/>
                <a:gd name="T73" fmla="*/ 7 h 7"/>
                <a:gd name="T74" fmla="*/ 55 w 412"/>
                <a:gd name="T75" fmla="*/ 7 h 7"/>
                <a:gd name="T76" fmla="*/ 55 w 412"/>
                <a:gd name="T77" fmla="*/ 0 h 7"/>
                <a:gd name="T78" fmla="*/ 83 w 412"/>
                <a:gd name="T79" fmla="*/ 0 h 7"/>
                <a:gd name="T80" fmla="*/ 83 w 412"/>
                <a:gd name="T81" fmla="*/ 7 h 7"/>
                <a:gd name="T82" fmla="*/ 83 w 412"/>
                <a:gd name="T83" fmla="*/ 7 h 7"/>
                <a:gd name="T84" fmla="*/ 29 w 412"/>
                <a:gd name="T85" fmla="*/ 7 h 7"/>
                <a:gd name="T86" fmla="*/ 0 w 412"/>
                <a:gd name="T87" fmla="*/ 7 h 7"/>
                <a:gd name="T88" fmla="*/ 0 w 412"/>
                <a:gd name="T89" fmla="*/ 0 h 7"/>
                <a:gd name="T90" fmla="*/ 29 w 412"/>
                <a:gd name="T91" fmla="*/ 0 h 7"/>
                <a:gd name="T92" fmla="*/ 29 w 412"/>
                <a:gd name="T93" fmla="*/ 7 h 7"/>
                <a:gd name="T94" fmla="*/ 29 w 412"/>
                <a:gd name="T9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2" h="7">
                  <a:moveTo>
                    <a:pt x="412" y="7"/>
                  </a:moveTo>
                  <a:lnTo>
                    <a:pt x="384" y="7"/>
                  </a:lnTo>
                  <a:lnTo>
                    <a:pt x="384" y="0"/>
                  </a:lnTo>
                  <a:lnTo>
                    <a:pt x="412" y="0"/>
                  </a:lnTo>
                  <a:lnTo>
                    <a:pt x="412" y="7"/>
                  </a:lnTo>
                  <a:close/>
                  <a:moveTo>
                    <a:pt x="355" y="7"/>
                  </a:moveTo>
                  <a:lnTo>
                    <a:pt x="329" y="7"/>
                  </a:lnTo>
                  <a:lnTo>
                    <a:pt x="329" y="0"/>
                  </a:lnTo>
                  <a:lnTo>
                    <a:pt x="355" y="0"/>
                  </a:lnTo>
                  <a:lnTo>
                    <a:pt x="355" y="7"/>
                  </a:lnTo>
                  <a:close/>
                  <a:moveTo>
                    <a:pt x="301" y="7"/>
                  </a:moveTo>
                  <a:lnTo>
                    <a:pt x="275" y="7"/>
                  </a:lnTo>
                  <a:lnTo>
                    <a:pt x="275" y="0"/>
                  </a:lnTo>
                  <a:lnTo>
                    <a:pt x="301" y="0"/>
                  </a:lnTo>
                  <a:lnTo>
                    <a:pt x="301" y="7"/>
                  </a:lnTo>
                  <a:close/>
                  <a:moveTo>
                    <a:pt x="246" y="7"/>
                  </a:moveTo>
                  <a:lnTo>
                    <a:pt x="220" y="7"/>
                  </a:lnTo>
                  <a:lnTo>
                    <a:pt x="220" y="0"/>
                  </a:lnTo>
                  <a:lnTo>
                    <a:pt x="246" y="0"/>
                  </a:lnTo>
                  <a:lnTo>
                    <a:pt x="246" y="7"/>
                  </a:lnTo>
                  <a:close/>
                  <a:moveTo>
                    <a:pt x="192" y="7"/>
                  </a:moveTo>
                  <a:lnTo>
                    <a:pt x="164" y="7"/>
                  </a:lnTo>
                  <a:lnTo>
                    <a:pt x="164" y="0"/>
                  </a:lnTo>
                  <a:lnTo>
                    <a:pt x="192" y="0"/>
                  </a:lnTo>
                  <a:lnTo>
                    <a:pt x="192" y="7"/>
                  </a:lnTo>
                  <a:close/>
                  <a:moveTo>
                    <a:pt x="138" y="7"/>
                  </a:moveTo>
                  <a:lnTo>
                    <a:pt x="109" y="7"/>
                  </a:lnTo>
                  <a:lnTo>
                    <a:pt x="109" y="0"/>
                  </a:lnTo>
                  <a:lnTo>
                    <a:pt x="138" y="0"/>
                  </a:lnTo>
                  <a:lnTo>
                    <a:pt x="138" y="7"/>
                  </a:lnTo>
                  <a:close/>
                  <a:moveTo>
                    <a:pt x="83" y="7"/>
                  </a:moveTo>
                  <a:lnTo>
                    <a:pt x="55" y="7"/>
                  </a:lnTo>
                  <a:lnTo>
                    <a:pt x="55" y="0"/>
                  </a:lnTo>
                  <a:lnTo>
                    <a:pt x="83" y="0"/>
                  </a:lnTo>
                  <a:lnTo>
                    <a:pt x="83" y="7"/>
                  </a:lnTo>
                  <a:close/>
                  <a:moveTo>
                    <a:pt x="29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3930"/>
            <p:cNvSpPr/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108 w 108"/>
                <a:gd name="T1" fmla="*/ 91 h 108"/>
                <a:gd name="T2" fmla="*/ 90 w 108"/>
                <a:gd name="T3" fmla="*/ 108 h 108"/>
                <a:gd name="T4" fmla="*/ 18 w 108"/>
                <a:gd name="T5" fmla="*/ 108 h 108"/>
                <a:gd name="T6" fmla="*/ 0 w 108"/>
                <a:gd name="T7" fmla="*/ 91 h 108"/>
                <a:gd name="T8" fmla="*/ 0 w 108"/>
                <a:gd name="T9" fmla="*/ 18 h 108"/>
                <a:gd name="T10" fmla="*/ 18 w 108"/>
                <a:gd name="T11" fmla="*/ 0 h 108"/>
                <a:gd name="T12" fmla="*/ 90 w 108"/>
                <a:gd name="T13" fmla="*/ 0 h 108"/>
                <a:gd name="T14" fmla="*/ 108 w 108"/>
                <a:gd name="T15" fmla="*/ 18 h 108"/>
                <a:gd name="T16" fmla="*/ 108 w 108"/>
                <a:gd name="T17" fmla="*/ 9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08">
                  <a:moveTo>
                    <a:pt x="108" y="91"/>
                  </a:moveTo>
                  <a:cubicBezTo>
                    <a:pt x="108" y="101"/>
                    <a:pt x="100" y="108"/>
                    <a:pt x="90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8" y="108"/>
                    <a:pt x="0" y="101"/>
                    <a:pt x="0" y="9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lnTo>
                    <a:pt x="108" y="91"/>
                  </a:ln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3931"/>
            <p:cNvSpPr>
              <a:spLocks noEditPoints="1"/>
            </p:cNvSpPr>
            <p:nvPr/>
          </p:nvSpPr>
          <p:spPr bwMode="auto">
            <a:xfrm>
              <a:off x="1035833" y="1849380"/>
              <a:ext cx="288860" cy="287732"/>
            </a:xfrm>
            <a:custGeom>
              <a:avLst/>
              <a:gdLst>
                <a:gd name="T0" fmla="*/ 99 w 108"/>
                <a:gd name="T1" fmla="*/ 2 h 108"/>
                <a:gd name="T2" fmla="*/ 87 w 108"/>
                <a:gd name="T3" fmla="*/ 0 h 108"/>
                <a:gd name="T4" fmla="*/ 78 w 108"/>
                <a:gd name="T5" fmla="*/ 0 h 108"/>
                <a:gd name="T6" fmla="*/ 69 w 108"/>
                <a:gd name="T7" fmla="*/ 5 h 108"/>
                <a:gd name="T8" fmla="*/ 43 w 108"/>
                <a:gd name="T9" fmla="*/ 0 h 108"/>
                <a:gd name="T10" fmla="*/ 31 w 108"/>
                <a:gd name="T11" fmla="*/ 0 h 108"/>
                <a:gd name="T12" fmla="*/ 22 w 108"/>
                <a:gd name="T13" fmla="*/ 5 h 108"/>
                <a:gd name="T14" fmla="*/ 1 w 108"/>
                <a:gd name="T15" fmla="*/ 24 h 108"/>
                <a:gd name="T16" fmla="*/ 2 w 108"/>
                <a:gd name="T17" fmla="*/ 44 h 108"/>
                <a:gd name="T18" fmla="*/ 2 w 108"/>
                <a:gd name="T19" fmla="*/ 48 h 108"/>
                <a:gd name="T20" fmla="*/ 1 w 108"/>
                <a:gd name="T21" fmla="*/ 68 h 108"/>
                <a:gd name="T22" fmla="*/ 2 w 108"/>
                <a:gd name="T23" fmla="*/ 89 h 108"/>
                <a:gd name="T24" fmla="*/ 0 w 108"/>
                <a:gd name="T25" fmla="*/ 91 h 108"/>
                <a:gd name="T26" fmla="*/ 12 w 108"/>
                <a:gd name="T27" fmla="*/ 101 h 108"/>
                <a:gd name="T28" fmla="*/ 35 w 108"/>
                <a:gd name="T29" fmla="*/ 99 h 108"/>
                <a:gd name="T30" fmla="*/ 51 w 108"/>
                <a:gd name="T31" fmla="*/ 108 h 108"/>
                <a:gd name="T32" fmla="*/ 90 w 108"/>
                <a:gd name="T33" fmla="*/ 108 h 108"/>
                <a:gd name="T34" fmla="*/ 107 w 108"/>
                <a:gd name="T35" fmla="*/ 97 h 108"/>
                <a:gd name="T36" fmla="*/ 105 w 108"/>
                <a:gd name="T37" fmla="*/ 79 h 108"/>
                <a:gd name="T38" fmla="*/ 103 w 108"/>
                <a:gd name="T39" fmla="*/ 59 h 108"/>
                <a:gd name="T40" fmla="*/ 103 w 108"/>
                <a:gd name="T41" fmla="*/ 56 h 108"/>
                <a:gd name="T42" fmla="*/ 108 w 108"/>
                <a:gd name="T43" fmla="*/ 35 h 108"/>
                <a:gd name="T44" fmla="*/ 108 w 108"/>
                <a:gd name="T45" fmla="*/ 19 h 108"/>
                <a:gd name="T46" fmla="*/ 80 w 108"/>
                <a:gd name="T47" fmla="*/ 35 h 108"/>
                <a:gd name="T48" fmla="*/ 78 w 108"/>
                <a:gd name="T49" fmla="*/ 36 h 108"/>
                <a:gd name="T50" fmla="*/ 61 w 108"/>
                <a:gd name="T51" fmla="*/ 56 h 108"/>
                <a:gd name="T52" fmla="*/ 59 w 108"/>
                <a:gd name="T53" fmla="*/ 39 h 108"/>
                <a:gd name="T54" fmla="*/ 43 w 108"/>
                <a:gd name="T55" fmla="*/ 54 h 108"/>
                <a:gd name="T56" fmla="*/ 47 w 108"/>
                <a:gd name="T57" fmla="*/ 29 h 108"/>
                <a:gd name="T58" fmla="*/ 27 w 108"/>
                <a:gd name="T59" fmla="*/ 48 h 108"/>
                <a:gd name="T60" fmla="*/ 36 w 108"/>
                <a:gd name="T61" fmla="*/ 36 h 108"/>
                <a:gd name="T62" fmla="*/ 16 w 108"/>
                <a:gd name="T63" fmla="*/ 58 h 108"/>
                <a:gd name="T64" fmla="*/ 37 w 108"/>
                <a:gd name="T65" fmla="*/ 60 h 108"/>
                <a:gd name="T66" fmla="*/ 48 w 108"/>
                <a:gd name="T67" fmla="*/ 67 h 108"/>
                <a:gd name="T68" fmla="*/ 65 w 108"/>
                <a:gd name="T69" fmla="*/ 75 h 108"/>
                <a:gd name="T70" fmla="*/ 65 w 108"/>
                <a:gd name="T71" fmla="*/ 75 h 108"/>
                <a:gd name="T72" fmla="*/ 71 w 108"/>
                <a:gd name="T73" fmla="*/ 47 h 108"/>
                <a:gd name="T74" fmla="*/ 71 w 108"/>
                <a:gd name="T75" fmla="*/ 47 h 108"/>
                <a:gd name="T76" fmla="*/ 71 w 108"/>
                <a:gd name="T77" fmla="*/ 7 h 108"/>
                <a:gd name="T78" fmla="*/ 59 w 108"/>
                <a:gd name="T79" fmla="*/ 18 h 108"/>
                <a:gd name="T80" fmla="*/ 37 w 108"/>
                <a:gd name="T81" fmla="*/ 16 h 108"/>
                <a:gd name="T82" fmla="*/ 27 w 108"/>
                <a:gd name="T83" fmla="*/ 25 h 108"/>
                <a:gd name="T84" fmla="*/ 16 w 108"/>
                <a:gd name="T85" fmla="*/ 14 h 108"/>
                <a:gd name="T86" fmla="*/ 24 w 108"/>
                <a:gd name="T87" fmla="*/ 25 h 108"/>
                <a:gd name="T88" fmla="*/ 24 w 108"/>
                <a:gd name="T89" fmla="*/ 48 h 108"/>
                <a:gd name="T90" fmla="*/ 14 w 108"/>
                <a:gd name="T91" fmla="*/ 59 h 108"/>
                <a:gd name="T92" fmla="*/ 3 w 108"/>
                <a:gd name="T93" fmla="*/ 90 h 108"/>
                <a:gd name="T94" fmla="*/ 21 w 108"/>
                <a:gd name="T95" fmla="*/ 74 h 108"/>
                <a:gd name="T96" fmla="*/ 26 w 108"/>
                <a:gd name="T97" fmla="*/ 88 h 108"/>
                <a:gd name="T98" fmla="*/ 49 w 108"/>
                <a:gd name="T99" fmla="*/ 106 h 108"/>
                <a:gd name="T100" fmla="*/ 49 w 108"/>
                <a:gd name="T101" fmla="*/ 106 h 108"/>
                <a:gd name="T102" fmla="*/ 70 w 108"/>
                <a:gd name="T103" fmla="*/ 108 h 108"/>
                <a:gd name="T104" fmla="*/ 70 w 108"/>
                <a:gd name="T105" fmla="*/ 108 h 108"/>
                <a:gd name="T106" fmla="*/ 92 w 108"/>
                <a:gd name="T107" fmla="*/ 88 h 108"/>
                <a:gd name="T108" fmla="*/ 102 w 108"/>
                <a:gd name="T109" fmla="*/ 79 h 108"/>
                <a:gd name="T110" fmla="*/ 92 w 108"/>
                <a:gd name="T111" fmla="*/ 49 h 108"/>
                <a:gd name="T112" fmla="*/ 92 w 108"/>
                <a:gd name="T113" fmla="*/ 26 h 108"/>
                <a:gd name="T114" fmla="*/ 93 w 108"/>
                <a:gd name="T115" fmla="*/ 2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108">
                  <a:moveTo>
                    <a:pt x="105" y="14"/>
                  </a:moveTo>
                  <a:cubicBezTo>
                    <a:pt x="106" y="14"/>
                    <a:pt x="106" y="13"/>
                    <a:pt x="107" y="13"/>
                  </a:cubicBezTo>
                  <a:cubicBezTo>
                    <a:pt x="107" y="12"/>
                    <a:pt x="107" y="11"/>
                    <a:pt x="106" y="11"/>
                  </a:cubicBezTo>
                  <a:cubicBezTo>
                    <a:pt x="106" y="11"/>
                    <a:pt x="105" y="12"/>
                    <a:pt x="104" y="13"/>
                  </a:cubicBezTo>
                  <a:cubicBezTo>
                    <a:pt x="101" y="10"/>
                    <a:pt x="98" y="8"/>
                    <a:pt x="96" y="5"/>
                  </a:cubicBezTo>
                  <a:cubicBezTo>
                    <a:pt x="97" y="4"/>
                    <a:pt x="98" y="3"/>
                    <a:pt x="99" y="2"/>
                  </a:cubicBezTo>
                  <a:cubicBezTo>
                    <a:pt x="98" y="2"/>
                    <a:pt x="97" y="2"/>
                    <a:pt x="96" y="1"/>
                  </a:cubicBezTo>
                  <a:cubicBezTo>
                    <a:pt x="95" y="2"/>
                    <a:pt x="95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3" y="2"/>
                    <a:pt x="92" y="1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9" y="2"/>
                    <a:pt x="90" y="3"/>
                    <a:pt x="92" y="5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89" y="8"/>
                    <a:pt x="86" y="11"/>
                    <a:pt x="82" y="14"/>
                  </a:cubicBezTo>
                  <a:cubicBezTo>
                    <a:pt x="81" y="13"/>
                    <a:pt x="80" y="12"/>
                    <a:pt x="79" y="10"/>
                  </a:cubicBezTo>
                  <a:cubicBezTo>
                    <a:pt x="77" y="9"/>
                    <a:pt x="75" y="7"/>
                    <a:pt x="73" y="5"/>
                  </a:cubicBezTo>
                  <a:cubicBezTo>
                    <a:pt x="75" y="3"/>
                    <a:pt x="76" y="2"/>
                    <a:pt x="78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3" y="1"/>
                    <a:pt x="72" y="2"/>
                    <a:pt x="71" y="4"/>
                  </a:cubicBezTo>
                  <a:cubicBezTo>
                    <a:pt x="70" y="2"/>
                    <a:pt x="69" y="1"/>
                    <a:pt x="67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6" y="2"/>
                    <a:pt x="68" y="3"/>
                    <a:pt x="69" y="5"/>
                  </a:cubicBezTo>
                  <a:cubicBezTo>
                    <a:pt x="66" y="8"/>
                    <a:pt x="62" y="12"/>
                    <a:pt x="59" y="15"/>
                  </a:cubicBezTo>
                  <a:cubicBezTo>
                    <a:pt x="55" y="12"/>
                    <a:pt x="52" y="8"/>
                    <a:pt x="48" y="5"/>
                  </a:cubicBezTo>
                  <a:cubicBezTo>
                    <a:pt x="50" y="3"/>
                    <a:pt x="52" y="2"/>
                    <a:pt x="54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1"/>
                    <a:pt x="48" y="2"/>
                    <a:pt x="46" y="3"/>
                  </a:cubicBezTo>
                  <a:cubicBezTo>
                    <a:pt x="45" y="2"/>
                    <a:pt x="44" y="1"/>
                    <a:pt x="43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1" y="2"/>
                    <a:pt x="43" y="3"/>
                    <a:pt x="45" y="5"/>
                  </a:cubicBezTo>
                  <a:cubicBezTo>
                    <a:pt x="42" y="8"/>
                    <a:pt x="38" y="11"/>
                    <a:pt x="35" y="14"/>
                  </a:cubicBezTo>
                  <a:cubicBezTo>
                    <a:pt x="32" y="11"/>
                    <a:pt x="29" y="8"/>
                    <a:pt x="25" y="5"/>
                  </a:cubicBezTo>
                  <a:cubicBezTo>
                    <a:pt x="27" y="4"/>
                    <a:pt x="28" y="3"/>
                    <a:pt x="29" y="2"/>
                  </a:cubicBezTo>
                  <a:cubicBezTo>
                    <a:pt x="30" y="1"/>
                    <a:pt x="30" y="1"/>
                    <a:pt x="31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1"/>
                    <a:pt x="25" y="2"/>
                    <a:pt x="24" y="4"/>
                  </a:cubicBezTo>
                  <a:cubicBezTo>
                    <a:pt x="22" y="2"/>
                    <a:pt x="21" y="1"/>
                    <a:pt x="2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9" y="2"/>
                    <a:pt x="20" y="3"/>
                    <a:pt x="22" y="5"/>
                  </a:cubicBezTo>
                  <a:cubicBezTo>
                    <a:pt x="19" y="8"/>
                    <a:pt x="17" y="10"/>
                    <a:pt x="14" y="13"/>
                  </a:cubicBezTo>
                  <a:cubicBezTo>
                    <a:pt x="11" y="10"/>
                    <a:pt x="8" y="7"/>
                    <a:pt x="6" y="5"/>
                  </a:cubicBezTo>
                  <a:cubicBezTo>
                    <a:pt x="5" y="6"/>
                    <a:pt x="5" y="6"/>
                    <a:pt x="4" y="7"/>
                  </a:cubicBezTo>
                  <a:cubicBezTo>
                    <a:pt x="7" y="9"/>
                    <a:pt x="9" y="12"/>
                    <a:pt x="12" y="14"/>
                  </a:cubicBezTo>
                  <a:cubicBezTo>
                    <a:pt x="9" y="17"/>
                    <a:pt x="7" y="19"/>
                    <a:pt x="4" y="22"/>
                  </a:cubicBezTo>
                  <a:cubicBezTo>
                    <a:pt x="3" y="22"/>
                    <a:pt x="2" y="23"/>
                    <a:pt x="1" y="24"/>
                  </a:cubicBezTo>
                  <a:cubicBezTo>
                    <a:pt x="1" y="24"/>
                    <a:pt x="1" y="23"/>
                    <a:pt x="0" y="2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28"/>
                    <a:pt x="1" y="28"/>
                    <a:pt x="2" y="27"/>
                  </a:cubicBezTo>
                  <a:cubicBezTo>
                    <a:pt x="5" y="30"/>
                    <a:pt x="8" y="33"/>
                    <a:pt x="11" y="36"/>
                  </a:cubicBezTo>
                  <a:cubicBezTo>
                    <a:pt x="8" y="39"/>
                    <a:pt x="5" y="42"/>
                    <a:pt x="2" y="45"/>
                  </a:cubicBezTo>
                  <a:cubicBezTo>
                    <a:pt x="2" y="45"/>
                    <a:pt x="2" y="44"/>
                    <a:pt x="2" y="44"/>
                  </a:cubicBezTo>
                  <a:cubicBezTo>
                    <a:pt x="1" y="44"/>
                    <a:pt x="1" y="43"/>
                    <a:pt x="0" y="4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9"/>
                    <a:pt x="1" y="48"/>
                    <a:pt x="2" y="48"/>
                  </a:cubicBezTo>
                  <a:cubicBezTo>
                    <a:pt x="6" y="51"/>
                    <a:pt x="9" y="54"/>
                    <a:pt x="13" y="58"/>
                  </a:cubicBezTo>
                  <a:cubicBezTo>
                    <a:pt x="11" y="59"/>
                    <a:pt x="10" y="60"/>
                    <a:pt x="9" y="61"/>
                  </a:cubicBezTo>
                  <a:cubicBezTo>
                    <a:pt x="7" y="63"/>
                    <a:pt x="5" y="65"/>
                    <a:pt x="3" y="67"/>
                  </a:cubicBezTo>
                  <a:cubicBezTo>
                    <a:pt x="2" y="66"/>
                    <a:pt x="1" y="65"/>
                    <a:pt x="0" y="6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1" y="69"/>
                    <a:pt x="1" y="69"/>
                    <a:pt x="0" y="6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" y="72"/>
                    <a:pt x="2" y="71"/>
                    <a:pt x="3" y="70"/>
                  </a:cubicBezTo>
                  <a:cubicBezTo>
                    <a:pt x="5" y="71"/>
                    <a:pt x="6" y="73"/>
                    <a:pt x="8" y="74"/>
                  </a:cubicBezTo>
                  <a:cubicBezTo>
                    <a:pt x="9" y="76"/>
                    <a:pt x="11" y="77"/>
                    <a:pt x="13" y="79"/>
                  </a:cubicBezTo>
                  <a:cubicBezTo>
                    <a:pt x="9" y="82"/>
                    <a:pt x="6" y="85"/>
                    <a:pt x="2" y="89"/>
                  </a:cubicBezTo>
                  <a:cubicBezTo>
                    <a:pt x="2" y="88"/>
                    <a:pt x="1" y="87"/>
                    <a:pt x="0" y="87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0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1"/>
                    <a:pt x="0" y="92"/>
                    <a:pt x="0" y="93"/>
                  </a:cubicBezTo>
                  <a:cubicBezTo>
                    <a:pt x="1" y="92"/>
                    <a:pt x="1" y="92"/>
                    <a:pt x="2" y="91"/>
                  </a:cubicBezTo>
                  <a:cubicBezTo>
                    <a:pt x="4" y="94"/>
                    <a:pt x="7" y="97"/>
                    <a:pt x="10" y="99"/>
                  </a:cubicBezTo>
                  <a:cubicBezTo>
                    <a:pt x="8" y="101"/>
                    <a:pt x="7" y="102"/>
                    <a:pt x="5" y="103"/>
                  </a:cubicBezTo>
                  <a:cubicBezTo>
                    <a:pt x="6" y="104"/>
                    <a:pt x="7" y="104"/>
                    <a:pt x="7" y="105"/>
                  </a:cubicBezTo>
                  <a:cubicBezTo>
                    <a:pt x="9" y="104"/>
                    <a:pt x="10" y="102"/>
                    <a:pt x="12" y="101"/>
                  </a:cubicBezTo>
                  <a:cubicBezTo>
                    <a:pt x="15" y="103"/>
                    <a:pt x="17" y="106"/>
                    <a:pt x="20" y="108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20" y="105"/>
                    <a:pt x="17" y="102"/>
                    <a:pt x="14" y="99"/>
                  </a:cubicBezTo>
                  <a:cubicBezTo>
                    <a:pt x="17" y="96"/>
                    <a:pt x="21" y="93"/>
                    <a:pt x="24" y="89"/>
                  </a:cubicBezTo>
                  <a:cubicBezTo>
                    <a:pt x="26" y="91"/>
                    <a:pt x="28" y="93"/>
                    <a:pt x="30" y="95"/>
                  </a:cubicBezTo>
                  <a:cubicBezTo>
                    <a:pt x="32" y="96"/>
                    <a:pt x="33" y="98"/>
                    <a:pt x="35" y="99"/>
                  </a:cubicBezTo>
                  <a:cubicBezTo>
                    <a:pt x="32" y="102"/>
                    <a:pt x="28" y="105"/>
                    <a:pt x="25" y="10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31" y="106"/>
                    <a:pt x="33" y="103"/>
                    <a:pt x="36" y="101"/>
                  </a:cubicBezTo>
                  <a:cubicBezTo>
                    <a:pt x="39" y="103"/>
                    <a:pt x="42" y="106"/>
                    <a:pt x="45" y="108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0" y="108"/>
                    <a:pt x="51" y="108"/>
                    <a:pt x="51" y="108"/>
                  </a:cubicBezTo>
                  <a:cubicBezTo>
                    <a:pt x="53" y="105"/>
                    <a:pt x="56" y="103"/>
                    <a:pt x="59" y="100"/>
                  </a:cubicBezTo>
                  <a:cubicBezTo>
                    <a:pt x="62" y="103"/>
                    <a:pt x="65" y="106"/>
                    <a:pt x="68" y="108"/>
                  </a:cubicBezTo>
                  <a:cubicBezTo>
                    <a:pt x="73" y="108"/>
                    <a:pt x="73" y="108"/>
                    <a:pt x="73" y="108"/>
                  </a:cubicBezTo>
                  <a:cubicBezTo>
                    <a:pt x="76" y="106"/>
                    <a:pt x="78" y="103"/>
                    <a:pt x="81" y="101"/>
                  </a:cubicBezTo>
                  <a:cubicBezTo>
                    <a:pt x="84" y="103"/>
                    <a:pt x="87" y="106"/>
                    <a:pt x="90" y="108"/>
                  </a:cubicBezTo>
                  <a:cubicBezTo>
                    <a:pt x="90" y="108"/>
                    <a:pt x="90" y="108"/>
                    <a:pt x="90" y="108"/>
                  </a:cubicBezTo>
                  <a:cubicBezTo>
                    <a:pt x="91" y="108"/>
                    <a:pt x="92" y="108"/>
                    <a:pt x="93" y="108"/>
                  </a:cubicBezTo>
                  <a:cubicBezTo>
                    <a:pt x="89" y="105"/>
                    <a:pt x="86" y="102"/>
                    <a:pt x="83" y="99"/>
                  </a:cubicBezTo>
                  <a:cubicBezTo>
                    <a:pt x="86" y="96"/>
                    <a:pt x="90" y="93"/>
                    <a:pt x="94" y="89"/>
                  </a:cubicBezTo>
                  <a:cubicBezTo>
                    <a:pt x="97" y="93"/>
                    <a:pt x="101" y="96"/>
                    <a:pt x="104" y="99"/>
                  </a:cubicBezTo>
                  <a:cubicBezTo>
                    <a:pt x="101" y="102"/>
                    <a:pt x="98" y="105"/>
                    <a:pt x="95" y="108"/>
                  </a:cubicBezTo>
                  <a:cubicBezTo>
                    <a:pt x="100" y="106"/>
                    <a:pt x="105" y="102"/>
                    <a:pt x="107" y="97"/>
                  </a:cubicBezTo>
                  <a:cubicBezTo>
                    <a:pt x="106" y="97"/>
                    <a:pt x="106" y="97"/>
                    <a:pt x="106" y="98"/>
                  </a:cubicBezTo>
                  <a:cubicBezTo>
                    <a:pt x="102" y="95"/>
                    <a:pt x="99" y="91"/>
                    <a:pt x="95" y="88"/>
                  </a:cubicBezTo>
                  <a:cubicBezTo>
                    <a:pt x="98" y="85"/>
                    <a:pt x="101" y="83"/>
                    <a:pt x="103" y="80"/>
                  </a:cubicBezTo>
                  <a:cubicBezTo>
                    <a:pt x="105" y="82"/>
                    <a:pt x="106" y="83"/>
                    <a:pt x="108" y="84"/>
                  </a:cubicBezTo>
                  <a:cubicBezTo>
                    <a:pt x="108" y="81"/>
                    <a:pt x="108" y="81"/>
                    <a:pt x="108" y="81"/>
                  </a:cubicBezTo>
                  <a:cubicBezTo>
                    <a:pt x="107" y="80"/>
                    <a:pt x="106" y="80"/>
                    <a:pt x="105" y="79"/>
                  </a:cubicBezTo>
                  <a:cubicBezTo>
                    <a:pt x="106" y="78"/>
                    <a:pt x="107" y="77"/>
                    <a:pt x="108" y="76"/>
                  </a:cubicBezTo>
                  <a:cubicBezTo>
                    <a:pt x="108" y="73"/>
                    <a:pt x="108" y="73"/>
                    <a:pt x="108" y="73"/>
                  </a:cubicBezTo>
                  <a:cubicBezTo>
                    <a:pt x="106" y="74"/>
                    <a:pt x="105" y="76"/>
                    <a:pt x="103" y="77"/>
                  </a:cubicBezTo>
                  <a:cubicBezTo>
                    <a:pt x="100" y="74"/>
                    <a:pt x="97" y="71"/>
                    <a:pt x="94" y="68"/>
                  </a:cubicBezTo>
                  <a:cubicBezTo>
                    <a:pt x="95" y="67"/>
                    <a:pt x="95" y="66"/>
                    <a:pt x="96" y="66"/>
                  </a:cubicBezTo>
                  <a:cubicBezTo>
                    <a:pt x="99" y="63"/>
                    <a:pt x="101" y="61"/>
                    <a:pt x="103" y="59"/>
                  </a:cubicBezTo>
                  <a:cubicBezTo>
                    <a:pt x="105" y="61"/>
                    <a:pt x="106" y="62"/>
                    <a:pt x="108" y="63"/>
                  </a:cubicBezTo>
                  <a:cubicBezTo>
                    <a:pt x="108" y="60"/>
                    <a:pt x="108" y="60"/>
                    <a:pt x="108" y="60"/>
                  </a:cubicBezTo>
                  <a:cubicBezTo>
                    <a:pt x="107" y="59"/>
                    <a:pt x="106" y="59"/>
                    <a:pt x="105" y="58"/>
                  </a:cubicBezTo>
                  <a:cubicBezTo>
                    <a:pt x="106" y="57"/>
                    <a:pt x="107" y="56"/>
                    <a:pt x="108" y="55"/>
                  </a:cubicBezTo>
                  <a:cubicBezTo>
                    <a:pt x="108" y="52"/>
                    <a:pt x="108" y="52"/>
                    <a:pt x="108" y="52"/>
                  </a:cubicBezTo>
                  <a:cubicBezTo>
                    <a:pt x="106" y="53"/>
                    <a:pt x="105" y="55"/>
                    <a:pt x="103" y="56"/>
                  </a:cubicBezTo>
                  <a:cubicBezTo>
                    <a:pt x="100" y="53"/>
                    <a:pt x="97" y="50"/>
                    <a:pt x="94" y="48"/>
                  </a:cubicBezTo>
                  <a:cubicBezTo>
                    <a:pt x="98" y="44"/>
                    <a:pt x="101" y="41"/>
                    <a:pt x="105" y="38"/>
                  </a:cubicBezTo>
                  <a:cubicBezTo>
                    <a:pt x="106" y="39"/>
                    <a:pt x="107" y="40"/>
                    <a:pt x="108" y="41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6"/>
                  </a:cubicBezTo>
                  <a:cubicBezTo>
                    <a:pt x="107" y="36"/>
                    <a:pt x="107" y="35"/>
                    <a:pt x="108" y="35"/>
                  </a:cubicBezTo>
                  <a:cubicBezTo>
                    <a:pt x="108" y="32"/>
                    <a:pt x="108" y="32"/>
                    <a:pt x="108" y="32"/>
                  </a:cubicBezTo>
                  <a:cubicBezTo>
                    <a:pt x="107" y="33"/>
                    <a:pt x="106" y="33"/>
                    <a:pt x="105" y="34"/>
                  </a:cubicBezTo>
                  <a:cubicBezTo>
                    <a:pt x="103" y="33"/>
                    <a:pt x="102" y="32"/>
                    <a:pt x="101" y="31"/>
                  </a:cubicBezTo>
                  <a:cubicBezTo>
                    <a:pt x="99" y="29"/>
                    <a:pt x="96" y="27"/>
                    <a:pt x="94" y="25"/>
                  </a:cubicBezTo>
                  <a:cubicBezTo>
                    <a:pt x="97" y="22"/>
                    <a:pt x="101" y="19"/>
                    <a:pt x="104" y="16"/>
                  </a:cubicBezTo>
                  <a:cubicBezTo>
                    <a:pt x="105" y="17"/>
                    <a:pt x="106" y="18"/>
                    <a:pt x="108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7"/>
                    <a:pt x="108" y="17"/>
                    <a:pt x="108" y="16"/>
                  </a:cubicBezTo>
                  <a:cubicBezTo>
                    <a:pt x="107" y="16"/>
                    <a:pt x="106" y="15"/>
                    <a:pt x="105" y="14"/>
                  </a:cubicBezTo>
                  <a:close/>
                  <a:moveTo>
                    <a:pt x="83" y="17"/>
                  </a:moveTo>
                  <a:cubicBezTo>
                    <a:pt x="85" y="20"/>
                    <a:pt x="88" y="22"/>
                    <a:pt x="91" y="25"/>
                  </a:cubicBezTo>
                  <a:cubicBezTo>
                    <a:pt x="87" y="28"/>
                    <a:pt x="84" y="31"/>
                    <a:pt x="80" y="35"/>
                  </a:cubicBezTo>
                  <a:cubicBezTo>
                    <a:pt x="77" y="32"/>
                    <a:pt x="75" y="30"/>
                    <a:pt x="72" y="27"/>
                  </a:cubicBezTo>
                  <a:cubicBezTo>
                    <a:pt x="76" y="24"/>
                    <a:pt x="79" y="21"/>
                    <a:pt x="83" y="17"/>
                  </a:cubicBezTo>
                  <a:close/>
                  <a:moveTo>
                    <a:pt x="61" y="38"/>
                  </a:moveTo>
                  <a:cubicBezTo>
                    <a:pt x="62" y="36"/>
                    <a:pt x="64" y="35"/>
                    <a:pt x="65" y="33"/>
                  </a:cubicBezTo>
                  <a:cubicBezTo>
                    <a:pt x="67" y="32"/>
                    <a:pt x="69" y="30"/>
                    <a:pt x="70" y="29"/>
                  </a:cubicBezTo>
                  <a:cubicBezTo>
                    <a:pt x="73" y="31"/>
                    <a:pt x="76" y="34"/>
                    <a:pt x="78" y="36"/>
                  </a:cubicBezTo>
                  <a:cubicBezTo>
                    <a:pt x="76" y="38"/>
                    <a:pt x="74" y="40"/>
                    <a:pt x="72" y="42"/>
                  </a:cubicBezTo>
                  <a:cubicBezTo>
                    <a:pt x="71" y="43"/>
                    <a:pt x="70" y="44"/>
                    <a:pt x="69" y="45"/>
                  </a:cubicBezTo>
                  <a:cubicBezTo>
                    <a:pt x="66" y="43"/>
                    <a:pt x="63" y="40"/>
                    <a:pt x="61" y="38"/>
                  </a:cubicBezTo>
                  <a:close/>
                  <a:moveTo>
                    <a:pt x="79" y="58"/>
                  </a:moveTo>
                  <a:cubicBezTo>
                    <a:pt x="77" y="61"/>
                    <a:pt x="74" y="63"/>
                    <a:pt x="71" y="66"/>
                  </a:cubicBezTo>
                  <a:cubicBezTo>
                    <a:pt x="68" y="62"/>
                    <a:pt x="64" y="59"/>
                    <a:pt x="61" y="56"/>
                  </a:cubicBezTo>
                  <a:cubicBezTo>
                    <a:pt x="63" y="53"/>
                    <a:pt x="66" y="51"/>
                    <a:pt x="69" y="48"/>
                  </a:cubicBezTo>
                  <a:cubicBezTo>
                    <a:pt x="72" y="52"/>
                    <a:pt x="76" y="55"/>
                    <a:pt x="79" y="58"/>
                  </a:cubicBezTo>
                  <a:close/>
                  <a:moveTo>
                    <a:pt x="67" y="47"/>
                  </a:moveTo>
                  <a:cubicBezTo>
                    <a:pt x="64" y="49"/>
                    <a:pt x="62" y="52"/>
                    <a:pt x="59" y="54"/>
                  </a:cubicBezTo>
                  <a:cubicBezTo>
                    <a:pt x="56" y="52"/>
                    <a:pt x="53" y="49"/>
                    <a:pt x="51" y="47"/>
                  </a:cubicBezTo>
                  <a:cubicBezTo>
                    <a:pt x="53" y="44"/>
                    <a:pt x="56" y="42"/>
                    <a:pt x="59" y="39"/>
                  </a:cubicBezTo>
                  <a:cubicBezTo>
                    <a:pt x="62" y="42"/>
                    <a:pt x="64" y="44"/>
                    <a:pt x="67" y="47"/>
                  </a:cubicBezTo>
                  <a:close/>
                  <a:moveTo>
                    <a:pt x="57" y="56"/>
                  </a:moveTo>
                  <a:cubicBezTo>
                    <a:pt x="54" y="58"/>
                    <a:pt x="51" y="61"/>
                    <a:pt x="49" y="64"/>
                  </a:cubicBezTo>
                  <a:cubicBezTo>
                    <a:pt x="48" y="64"/>
                    <a:pt x="47" y="65"/>
                    <a:pt x="47" y="66"/>
                  </a:cubicBezTo>
                  <a:cubicBezTo>
                    <a:pt x="44" y="63"/>
                    <a:pt x="41" y="61"/>
                    <a:pt x="38" y="58"/>
                  </a:cubicBezTo>
                  <a:cubicBezTo>
                    <a:pt x="40" y="57"/>
                    <a:pt x="41" y="55"/>
                    <a:pt x="43" y="54"/>
                  </a:cubicBezTo>
                  <a:cubicBezTo>
                    <a:pt x="45" y="52"/>
                    <a:pt x="47" y="50"/>
                    <a:pt x="49" y="48"/>
                  </a:cubicBezTo>
                  <a:cubicBezTo>
                    <a:pt x="52" y="51"/>
                    <a:pt x="54" y="53"/>
                    <a:pt x="57" y="56"/>
                  </a:cubicBezTo>
                  <a:close/>
                  <a:moveTo>
                    <a:pt x="49" y="45"/>
                  </a:moveTo>
                  <a:cubicBezTo>
                    <a:pt x="49" y="45"/>
                    <a:pt x="48" y="45"/>
                    <a:pt x="48" y="44"/>
                  </a:cubicBezTo>
                  <a:cubicBezTo>
                    <a:pt x="45" y="42"/>
                    <a:pt x="42" y="39"/>
                    <a:pt x="39" y="36"/>
                  </a:cubicBezTo>
                  <a:cubicBezTo>
                    <a:pt x="42" y="34"/>
                    <a:pt x="45" y="31"/>
                    <a:pt x="47" y="29"/>
                  </a:cubicBezTo>
                  <a:cubicBezTo>
                    <a:pt x="51" y="32"/>
                    <a:pt x="54" y="35"/>
                    <a:pt x="57" y="38"/>
                  </a:cubicBezTo>
                  <a:cubicBezTo>
                    <a:pt x="54" y="40"/>
                    <a:pt x="52" y="43"/>
                    <a:pt x="49" y="45"/>
                  </a:cubicBezTo>
                  <a:close/>
                  <a:moveTo>
                    <a:pt x="46" y="46"/>
                  </a:moveTo>
                  <a:cubicBezTo>
                    <a:pt x="47" y="46"/>
                    <a:pt x="47" y="46"/>
                    <a:pt x="47" y="47"/>
                  </a:cubicBezTo>
                  <a:cubicBezTo>
                    <a:pt x="44" y="50"/>
                    <a:pt x="40" y="53"/>
                    <a:pt x="37" y="56"/>
                  </a:cubicBezTo>
                  <a:cubicBezTo>
                    <a:pt x="34" y="54"/>
                    <a:pt x="30" y="51"/>
                    <a:pt x="27" y="48"/>
                  </a:cubicBezTo>
                  <a:cubicBezTo>
                    <a:pt x="31" y="44"/>
                    <a:pt x="34" y="41"/>
                    <a:pt x="38" y="38"/>
                  </a:cubicBezTo>
                  <a:cubicBezTo>
                    <a:pt x="41" y="41"/>
                    <a:pt x="43" y="43"/>
                    <a:pt x="46" y="46"/>
                  </a:cubicBezTo>
                  <a:close/>
                  <a:moveTo>
                    <a:pt x="25" y="46"/>
                  </a:moveTo>
                  <a:cubicBezTo>
                    <a:pt x="22" y="43"/>
                    <a:pt x="18" y="39"/>
                    <a:pt x="15" y="36"/>
                  </a:cubicBezTo>
                  <a:cubicBezTo>
                    <a:pt x="18" y="33"/>
                    <a:pt x="22" y="30"/>
                    <a:pt x="25" y="26"/>
                  </a:cubicBezTo>
                  <a:cubicBezTo>
                    <a:pt x="29" y="30"/>
                    <a:pt x="32" y="33"/>
                    <a:pt x="36" y="36"/>
                  </a:cubicBezTo>
                  <a:cubicBezTo>
                    <a:pt x="32" y="39"/>
                    <a:pt x="29" y="43"/>
                    <a:pt x="25" y="46"/>
                  </a:cubicBezTo>
                  <a:close/>
                  <a:moveTo>
                    <a:pt x="25" y="49"/>
                  </a:moveTo>
                  <a:cubicBezTo>
                    <a:pt x="29" y="52"/>
                    <a:pt x="32" y="55"/>
                    <a:pt x="35" y="58"/>
                  </a:cubicBezTo>
                  <a:cubicBezTo>
                    <a:pt x="32" y="61"/>
                    <a:pt x="29" y="64"/>
                    <a:pt x="26" y="67"/>
                  </a:cubicBezTo>
                  <a:cubicBezTo>
                    <a:pt x="25" y="66"/>
                    <a:pt x="25" y="66"/>
                    <a:pt x="25" y="66"/>
                  </a:cubicBezTo>
                  <a:cubicBezTo>
                    <a:pt x="22" y="63"/>
                    <a:pt x="19" y="60"/>
                    <a:pt x="16" y="58"/>
                  </a:cubicBezTo>
                  <a:cubicBezTo>
                    <a:pt x="19" y="55"/>
                    <a:pt x="22" y="52"/>
                    <a:pt x="25" y="49"/>
                  </a:cubicBezTo>
                  <a:close/>
                  <a:moveTo>
                    <a:pt x="37" y="60"/>
                  </a:moveTo>
                  <a:cubicBezTo>
                    <a:pt x="39" y="62"/>
                    <a:pt x="42" y="65"/>
                    <a:pt x="45" y="67"/>
                  </a:cubicBezTo>
                  <a:cubicBezTo>
                    <a:pt x="42" y="70"/>
                    <a:pt x="39" y="73"/>
                    <a:pt x="36" y="76"/>
                  </a:cubicBezTo>
                  <a:cubicBezTo>
                    <a:pt x="33" y="73"/>
                    <a:pt x="30" y="71"/>
                    <a:pt x="27" y="68"/>
                  </a:cubicBezTo>
                  <a:cubicBezTo>
                    <a:pt x="30" y="65"/>
                    <a:pt x="33" y="62"/>
                    <a:pt x="37" y="60"/>
                  </a:cubicBezTo>
                  <a:close/>
                  <a:moveTo>
                    <a:pt x="47" y="69"/>
                  </a:moveTo>
                  <a:cubicBezTo>
                    <a:pt x="50" y="72"/>
                    <a:pt x="54" y="75"/>
                    <a:pt x="57" y="79"/>
                  </a:cubicBezTo>
                  <a:cubicBezTo>
                    <a:pt x="54" y="82"/>
                    <a:pt x="51" y="84"/>
                    <a:pt x="48" y="87"/>
                  </a:cubicBezTo>
                  <a:cubicBezTo>
                    <a:pt x="44" y="84"/>
                    <a:pt x="41" y="81"/>
                    <a:pt x="37" y="77"/>
                  </a:cubicBezTo>
                  <a:cubicBezTo>
                    <a:pt x="40" y="75"/>
                    <a:pt x="43" y="72"/>
                    <a:pt x="47" y="69"/>
                  </a:cubicBezTo>
                  <a:close/>
                  <a:moveTo>
                    <a:pt x="48" y="67"/>
                  </a:moveTo>
                  <a:cubicBezTo>
                    <a:pt x="49" y="67"/>
                    <a:pt x="50" y="66"/>
                    <a:pt x="50" y="65"/>
                  </a:cubicBezTo>
                  <a:cubicBezTo>
                    <a:pt x="53" y="63"/>
                    <a:pt x="56" y="60"/>
                    <a:pt x="59" y="57"/>
                  </a:cubicBezTo>
                  <a:cubicBezTo>
                    <a:pt x="62" y="61"/>
                    <a:pt x="66" y="64"/>
                    <a:pt x="69" y="67"/>
                  </a:cubicBezTo>
                  <a:cubicBezTo>
                    <a:pt x="66" y="70"/>
                    <a:pt x="62" y="74"/>
                    <a:pt x="59" y="77"/>
                  </a:cubicBezTo>
                  <a:cubicBezTo>
                    <a:pt x="55" y="74"/>
                    <a:pt x="52" y="70"/>
                    <a:pt x="48" y="67"/>
                  </a:cubicBezTo>
                  <a:close/>
                  <a:moveTo>
                    <a:pt x="65" y="75"/>
                  </a:moveTo>
                  <a:cubicBezTo>
                    <a:pt x="67" y="73"/>
                    <a:pt x="69" y="71"/>
                    <a:pt x="71" y="69"/>
                  </a:cubicBezTo>
                  <a:cubicBezTo>
                    <a:pt x="74" y="72"/>
                    <a:pt x="77" y="74"/>
                    <a:pt x="80" y="77"/>
                  </a:cubicBezTo>
                  <a:cubicBezTo>
                    <a:pt x="77" y="80"/>
                    <a:pt x="74" y="83"/>
                    <a:pt x="71" y="85"/>
                  </a:cubicBezTo>
                  <a:cubicBezTo>
                    <a:pt x="71" y="86"/>
                    <a:pt x="70" y="86"/>
                    <a:pt x="70" y="87"/>
                  </a:cubicBezTo>
                  <a:cubicBezTo>
                    <a:pt x="67" y="84"/>
                    <a:pt x="64" y="81"/>
                    <a:pt x="61" y="78"/>
                  </a:cubicBezTo>
                  <a:cubicBezTo>
                    <a:pt x="62" y="77"/>
                    <a:pt x="63" y="76"/>
                    <a:pt x="65" y="75"/>
                  </a:cubicBezTo>
                  <a:close/>
                  <a:moveTo>
                    <a:pt x="73" y="67"/>
                  </a:moveTo>
                  <a:cubicBezTo>
                    <a:pt x="75" y="65"/>
                    <a:pt x="78" y="62"/>
                    <a:pt x="81" y="60"/>
                  </a:cubicBezTo>
                  <a:cubicBezTo>
                    <a:pt x="84" y="63"/>
                    <a:pt x="87" y="65"/>
                    <a:pt x="90" y="68"/>
                  </a:cubicBezTo>
                  <a:cubicBezTo>
                    <a:pt x="87" y="71"/>
                    <a:pt x="85" y="73"/>
                    <a:pt x="82" y="76"/>
                  </a:cubicBezTo>
                  <a:cubicBezTo>
                    <a:pt x="79" y="73"/>
                    <a:pt x="76" y="70"/>
                    <a:pt x="73" y="67"/>
                  </a:cubicBezTo>
                  <a:close/>
                  <a:moveTo>
                    <a:pt x="71" y="47"/>
                  </a:moveTo>
                  <a:cubicBezTo>
                    <a:pt x="72" y="46"/>
                    <a:pt x="72" y="45"/>
                    <a:pt x="73" y="44"/>
                  </a:cubicBezTo>
                  <a:cubicBezTo>
                    <a:pt x="76" y="42"/>
                    <a:pt x="78" y="40"/>
                    <a:pt x="80" y="38"/>
                  </a:cubicBezTo>
                  <a:cubicBezTo>
                    <a:pt x="84" y="41"/>
                    <a:pt x="87" y="44"/>
                    <a:pt x="91" y="47"/>
                  </a:cubicBezTo>
                  <a:cubicBezTo>
                    <a:pt x="89" y="49"/>
                    <a:pt x="87" y="51"/>
                    <a:pt x="85" y="52"/>
                  </a:cubicBezTo>
                  <a:cubicBezTo>
                    <a:pt x="84" y="54"/>
                    <a:pt x="83" y="55"/>
                    <a:pt x="81" y="56"/>
                  </a:cubicBezTo>
                  <a:cubicBezTo>
                    <a:pt x="78" y="53"/>
                    <a:pt x="74" y="50"/>
                    <a:pt x="71" y="47"/>
                  </a:cubicBezTo>
                  <a:close/>
                  <a:moveTo>
                    <a:pt x="71" y="7"/>
                  </a:moveTo>
                  <a:cubicBezTo>
                    <a:pt x="73" y="8"/>
                    <a:pt x="75" y="10"/>
                    <a:pt x="77" y="12"/>
                  </a:cubicBezTo>
                  <a:cubicBezTo>
                    <a:pt x="78" y="13"/>
                    <a:pt x="79" y="14"/>
                    <a:pt x="81" y="16"/>
                  </a:cubicBezTo>
                  <a:cubicBezTo>
                    <a:pt x="77" y="19"/>
                    <a:pt x="74" y="22"/>
                    <a:pt x="70" y="25"/>
                  </a:cubicBezTo>
                  <a:cubicBezTo>
                    <a:pt x="67" y="22"/>
                    <a:pt x="64" y="19"/>
                    <a:pt x="61" y="16"/>
                  </a:cubicBezTo>
                  <a:cubicBezTo>
                    <a:pt x="64" y="13"/>
                    <a:pt x="68" y="10"/>
                    <a:pt x="71" y="7"/>
                  </a:cubicBezTo>
                  <a:close/>
                  <a:moveTo>
                    <a:pt x="68" y="27"/>
                  </a:moveTo>
                  <a:cubicBezTo>
                    <a:pt x="67" y="29"/>
                    <a:pt x="65" y="30"/>
                    <a:pt x="64" y="32"/>
                  </a:cubicBezTo>
                  <a:cubicBezTo>
                    <a:pt x="62" y="33"/>
                    <a:pt x="60" y="34"/>
                    <a:pt x="59" y="36"/>
                  </a:cubicBezTo>
                  <a:cubicBezTo>
                    <a:pt x="56" y="33"/>
                    <a:pt x="52" y="30"/>
                    <a:pt x="49" y="27"/>
                  </a:cubicBezTo>
                  <a:cubicBezTo>
                    <a:pt x="51" y="26"/>
                    <a:pt x="52" y="24"/>
                    <a:pt x="54" y="23"/>
                  </a:cubicBezTo>
                  <a:cubicBezTo>
                    <a:pt x="56" y="21"/>
                    <a:pt x="57" y="20"/>
                    <a:pt x="59" y="18"/>
                  </a:cubicBezTo>
                  <a:cubicBezTo>
                    <a:pt x="62" y="21"/>
                    <a:pt x="65" y="24"/>
                    <a:pt x="68" y="27"/>
                  </a:cubicBezTo>
                  <a:close/>
                  <a:moveTo>
                    <a:pt x="46" y="7"/>
                  </a:moveTo>
                  <a:cubicBezTo>
                    <a:pt x="50" y="10"/>
                    <a:pt x="53" y="13"/>
                    <a:pt x="57" y="17"/>
                  </a:cubicBezTo>
                  <a:cubicBezTo>
                    <a:pt x="55" y="18"/>
                    <a:pt x="54" y="19"/>
                    <a:pt x="52" y="21"/>
                  </a:cubicBezTo>
                  <a:cubicBezTo>
                    <a:pt x="51" y="22"/>
                    <a:pt x="49" y="24"/>
                    <a:pt x="47" y="25"/>
                  </a:cubicBezTo>
                  <a:cubicBezTo>
                    <a:pt x="44" y="22"/>
                    <a:pt x="40" y="19"/>
                    <a:pt x="37" y="16"/>
                  </a:cubicBezTo>
                  <a:cubicBezTo>
                    <a:pt x="40" y="13"/>
                    <a:pt x="43" y="10"/>
                    <a:pt x="46" y="7"/>
                  </a:cubicBezTo>
                  <a:close/>
                  <a:moveTo>
                    <a:pt x="35" y="17"/>
                  </a:moveTo>
                  <a:cubicBezTo>
                    <a:pt x="35" y="17"/>
                    <a:pt x="36" y="18"/>
                    <a:pt x="36" y="18"/>
                  </a:cubicBezTo>
                  <a:cubicBezTo>
                    <a:pt x="39" y="21"/>
                    <a:pt x="42" y="24"/>
                    <a:pt x="46" y="27"/>
                  </a:cubicBezTo>
                  <a:cubicBezTo>
                    <a:pt x="43" y="30"/>
                    <a:pt x="40" y="32"/>
                    <a:pt x="38" y="35"/>
                  </a:cubicBezTo>
                  <a:cubicBezTo>
                    <a:pt x="34" y="31"/>
                    <a:pt x="30" y="28"/>
                    <a:pt x="27" y="25"/>
                  </a:cubicBezTo>
                  <a:cubicBezTo>
                    <a:pt x="30" y="22"/>
                    <a:pt x="32" y="20"/>
                    <a:pt x="35" y="17"/>
                  </a:cubicBezTo>
                  <a:close/>
                  <a:moveTo>
                    <a:pt x="24" y="7"/>
                  </a:moveTo>
                  <a:cubicBezTo>
                    <a:pt x="27" y="10"/>
                    <a:pt x="30" y="13"/>
                    <a:pt x="33" y="16"/>
                  </a:cubicBezTo>
                  <a:cubicBezTo>
                    <a:pt x="31" y="18"/>
                    <a:pt x="28" y="21"/>
                    <a:pt x="25" y="23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2" y="20"/>
                    <a:pt x="19" y="17"/>
                    <a:pt x="16" y="14"/>
                  </a:cubicBezTo>
                  <a:cubicBezTo>
                    <a:pt x="18" y="12"/>
                    <a:pt x="21" y="9"/>
                    <a:pt x="24" y="7"/>
                  </a:cubicBezTo>
                  <a:close/>
                  <a:moveTo>
                    <a:pt x="3" y="26"/>
                  </a:moveTo>
                  <a:cubicBezTo>
                    <a:pt x="4" y="25"/>
                    <a:pt x="5" y="24"/>
                    <a:pt x="6" y="23"/>
                  </a:cubicBezTo>
                  <a:cubicBezTo>
                    <a:pt x="9" y="21"/>
                    <a:pt x="11" y="18"/>
                    <a:pt x="14" y="16"/>
                  </a:cubicBezTo>
                  <a:cubicBezTo>
                    <a:pt x="17" y="19"/>
                    <a:pt x="20" y="22"/>
                    <a:pt x="23" y="25"/>
                  </a:cubicBezTo>
                  <a:cubicBezTo>
                    <a:pt x="23" y="25"/>
                    <a:pt x="23" y="25"/>
                    <a:pt x="24" y="25"/>
                  </a:cubicBezTo>
                  <a:cubicBezTo>
                    <a:pt x="20" y="28"/>
                    <a:pt x="17" y="31"/>
                    <a:pt x="13" y="35"/>
                  </a:cubicBezTo>
                  <a:cubicBezTo>
                    <a:pt x="10" y="32"/>
                    <a:pt x="6" y="29"/>
                    <a:pt x="3" y="26"/>
                  </a:cubicBezTo>
                  <a:close/>
                  <a:moveTo>
                    <a:pt x="4" y="46"/>
                  </a:moveTo>
                  <a:cubicBezTo>
                    <a:pt x="7" y="43"/>
                    <a:pt x="10" y="41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7" y="41"/>
                    <a:pt x="20" y="44"/>
                    <a:pt x="24" y="48"/>
                  </a:cubicBezTo>
                  <a:cubicBezTo>
                    <a:pt x="20" y="50"/>
                    <a:pt x="17" y="53"/>
                    <a:pt x="14" y="56"/>
                  </a:cubicBezTo>
                  <a:cubicBezTo>
                    <a:pt x="11" y="53"/>
                    <a:pt x="7" y="49"/>
                    <a:pt x="4" y="46"/>
                  </a:cubicBezTo>
                  <a:close/>
                  <a:moveTo>
                    <a:pt x="10" y="73"/>
                  </a:moveTo>
                  <a:cubicBezTo>
                    <a:pt x="8" y="71"/>
                    <a:pt x="6" y="70"/>
                    <a:pt x="5" y="68"/>
                  </a:cubicBezTo>
                  <a:cubicBezTo>
                    <a:pt x="7" y="67"/>
                    <a:pt x="8" y="65"/>
                    <a:pt x="10" y="63"/>
                  </a:cubicBezTo>
                  <a:cubicBezTo>
                    <a:pt x="12" y="62"/>
                    <a:pt x="13" y="61"/>
                    <a:pt x="14" y="59"/>
                  </a:cubicBezTo>
                  <a:cubicBezTo>
                    <a:pt x="17" y="62"/>
                    <a:pt x="20" y="64"/>
                    <a:pt x="23" y="67"/>
                  </a:cubicBezTo>
                  <a:cubicBezTo>
                    <a:pt x="23" y="67"/>
                    <a:pt x="24" y="68"/>
                    <a:pt x="24" y="68"/>
                  </a:cubicBezTo>
                  <a:cubicBezTo>
                    <a:pt x="21" y="71"/>
                    <a:pt x="18" y="74"/>
                    <a:pt x="14" y="77"/>
                  </a:cubicBezTo>
                  <a:cubicBezTo>
                    <a:pt x="13" y="76"/>
                    <a:pt x="11" y="74"/>
                    <a:pt x="10" y="73"/>
                  </a:cubicBezTo>
                  <a:close/>
                  <a:moveTo>
                    <a:pt x="12" y="97"/>
                  </a:moveTo>
                  <a:cubicBezTo>
                    <a:pt x="9" y="95"/>
                    <a:pt x="6" y="92"/>
                    <a:pt x="3" y="90"/>
                  </a:cubicBezTo>
                  <a:cubicBezTo>
                    <a:pt x="7" y="87"/>
                    <a:pt x="11" y="83"/>
                    <a:pt x="14" y="80"/>
                  </a:cubicBezTo>
                  <a:cubicBezTo>
                    <a:pt x="17" y="83"/>
                    <a:pt x="20" y="85"/>
                    <a:pt x="22" y="88"/>
                  </a:cubicBezTo>
                  <a:cubicBezTo>
                    <a:pt x="19" y="91"/>
                    <a:pt x="15" y="94"/>
                    <a:pt x="12" y="97"/>
                  </a:cubicBezTo>
                  <a:close/>
                  <a:moveTo>
                    <a:pt x="24" y="86"/>
                  </a:moveTo>
                  <a:cubicBezTo>
                    <a:pt x="21" y="84"/>
                    <a:pt x="19" y="81"/>
                    <a:pt x="16" y="79"/>
                  </a:cubicBezTo>
                  <a:cubicBezTo>
                    <a:pt x="18" y="77"/>
                    <a:pt x="20" y="75"/>
                    <a:pt x="21" y="74"/>
                  </a:cubicBezTo>
                  <a:cubicBezTo>
                    <a:pt x="23" y="72"/>
                    <a:pt x="24" y="71"/>
                    <a:pt x="26" y="70"/>
                  </a:cubicBezTo>
                  <a:cubicBezTo>
                    <a:pt x="28" y="72"/>
                    <a:pt x="31" y="75"/>
                    <a:pt x="34" y="77"/>
                  </a:cubicBezTo>
                  <a:cubicBezTo>
                    <a:pt x="31" y="80"/>
                    <a:pt x="29" y="82"/>
                    <a:pt x="26" y="84"/>
                  </a:cubicBezTo>
                  <a:cubicBezTo>
                    <a:pt x="25" y="85"/>
                    <a:pt x="25" y="86"/>
                    <a:pt x="24" y="86"/>
                  </a:cubicBezTo>
                  <a:close/>
                  <a:moveTo>
                    <a:pt x="32" y="93"/>
                  </a:moveTo>
                  <a:cubicBezTo>
                    <a:pt x="30" y="91"/>
                    <a:pt x="28" y="90"/>
                    <a:pt x="26" y="88"/>
                  </a:cubicBezTo>
                  <a:cubicBezTo>
                    <a:pt x="27" y="87"/>
                    <a:pt x="27" y="87"/>
                    <a:pt x="28" y="86"/>
                  </a:cubicBezTo>
                  <a:cubicBezTo>
                    <a:pt x="31" y="84"/>
                    <a:pt x="33" y="81"/>
                    <a:pt x="36" y="79"/>
                  </a:cubicBezTo>
                  <a:cubicBezTo>
                    <a:pt x="39" y="82"/>
                    <a:pt x="43" y="85"/>
                    <a:pt x="46" y="89"/>
                  </a:cubicBezTo>
                  <a:cubicBezTo>
                    <a:pt x="43" y="92"/>
                    <a:pt x="40" y="95"/>
                    <a:pt x="37" y="98"/>
                  </a:cubicBezTo>
                  <a:cubicBezTo>
                    <a:pt x="35" y="96"/>
                    <a:pt x="33" y="95"/>
                    <a:pt x="32" y="93"/>
                  </a:cubicBezTo>
                  <a:close/>
                  <a:moveTo>
                    <a:pt x="49" y="106"/>
                  </a:moveTo>
                  <a:cubicBezTo>
                    <a:pt x="48" y="107"/>
                    <a:pt x="48" y="107"/>
                    <a:pt x="47" y="108"/>
                  </a:cubicBezTo>
                  <a:cubicBezTo>
                    <a:pt x="44" y="105"/>
                    <a:pt x="41" y="102"/>
                    <a:pt x="38" y="99"/>
                  </a:cubicBezTo>
                  <a:cubicBezTo>
                    <a:pt x="40" y="97"/>
                    <a:pt x="42" y="96"/>
                    <a:pt x="43" y="94"/>
                  </a:cubicBezTo>
                  <a:cubicBezTo>
                    <a:pt x="45" y="93"/>
                    <a:pt x="46" y="91"/>
                    <a:pt x="48" y="90"/>
                  </a:cubicBezTo>
                  <a:cubicBezTo>
                    <a:pt x="51" y="93"/>
                    <a:pt x="54" y="96"/>
                    <a:pt x="57" y="99"/>
                  </a:cubicBezTo>
                  <a:cubicBezTo>
                    <a:pt x="54" y="101"/>
                    <a:pt x="52" y="104"/>
                    <a:pt x="49" y="106"/>
                  </a:cubicBezTo>
                  <a:close/>
                  <a:moveTo>
                    <a:pt x="59" y="97"/>
                  </a:moveTo>
                  <a:cubicBezTo>
                    <a:pt x="56" y="94"/>
                    <a:pt x="53" y="91"/>
                    <a:pt x="49" y="89"/>
                  </a:cubicBezTo>
                  <a:cubicBezTo>
                    <a:pt x="53" y="86"/>
                    <a:pt x="56" y="83"/>
                    <a:pt x="59" y="80"/>
                  </a:cubicBezTo>
                  <a:cubicBezTo>
                    <a:pt x="62" y="83"/>
                    <a:pt x="65" y="86"/>
                    <a:pt x="68" y="89"/>
                  </a:cubicBezTo>
                  <a:cubicBezTo>
                    <a:pt x="65" y="91"/>
                    <a:pt x="62" y="94"/>
                    <a:pt x="59" y="97"/>
                  </a:cubicBezTo>
                  <a:close/>
                  <a:moveTo>
                    <a:pt x="70" y="108"/>
                  </a:moveTo>
                  <a:cubicBezTo>
                    <a:pt x="70" y="108"/>
                    <a:pt x="70" y="108"/>
                    <a:pt x="70" y="108"/>
                  </a:cubicBezTo>
                  <a:cubicBezTo>
                    <a:pt x="67" y="105"/>
                    <a:pt x="64" y="102"/>
                    <a:pt x="60" y="99"/>
                  </a:cubicBezTo>
                  <a:cubicBezTo>
                    <a:pt x="64" y="96"/>
                    <a:pt x="67" y="93"/>
                    <a:pt x="70" y="90"/>
                  </a:cubicBezTo>
                  <a:cubicBezTo>
                    <a:pt x="73" y="93"/>
                    <a:pt x="76" y="96"/>
                    <a:pt x="79" y="99"/>
                  </a:cubicBezTo>
                  <a:cubicBezTo>
                    <a:pt x="79" y="99"/>
                    <a:pt x="80" y="99"/>
                    <a:pt x="80" y="99"/>
                  </a:cubicBezTo>
                  <a:cubicBezTo>
                    <a:pt x="77" y="102"/>
                    <a:pt x="73" y="105"/>
                    <a:pt x="70" y="108"/>
                  </a:cubicBezTo>
                  <a:close/>
                  <a:moveTo>
                    <a:pt x="81" y="98"/>
                  </a:moveTo>
                  <a:cubicBezTo>
                    <a:pt x="81" y="98"/>
                    <a:pt x="81" y="98"/>
                    <a:pt x="81" y="97"/>
                  </a:cubicBezTo>
                  <a:cubicBezTo>
                    <a:pt x="78" y="95"/>
                    <a:pt x="75" y="92"/>
                    <a:pt x="72" y="89"/>
                  </a:cubicBezTo>
                  <a:cubicBezTo>
                    <a:pt x="72" y="88"/>
                    <a:pt x="73" y="88"/>
                    <a:pt x="73" y="87"/>
                  </a:cubicBezTo>
                  <a:cubicBezTo>
                    <a:pt x="76" y="84"/>
                    <a:pt x="79" y="82"/>
                    <a:pt x="82" y="79"/>
                  </a:cubicBezTo>
                  <a:cubicBezTo>
                    <a:pt x="85" y="82"/>
                    <a:pt x="89" y="85"/>
                    <a:pt x="92" y="88"/>
                  </a:cubicBezTo>
                  <a:cubicBezTo>
                    <a:pt x="88" y="91"/>
                    <a:pt x="85" y="94"/>
                    <a:pt x="81" y="98"/>
                  </a:cubicBezTo>
                  <a:close/>
                  <a:moveTo>
                    <a:pt x="102" y="79"/>
                  </a:moveTo>
                  <a:cubicBezTo>
                    <a:pt x="99" y="81"/>
                    <a:pt x="96" y="84"/>
                    <a:pt x="93" y="86"/>
                  </a:cubicBezTo>
                  <a:cubicBezTo>
                    <a:pt x="90" y="83"/>
                    <a:pt x="87" y="80"/>
                    <a:pt x="84" y="77"/>
                  </a:cubicBezTo>
                  <a:cubicBezTo>
                    <a:pt x="86" y="75"/>
                    <a:pt x="89" y="72"/>
                    <a:pt x="92" y="70"/>
                  </a:cubicBezTo>
                  <a:cubicBezTo>
                    <a:pt x="95" y="73"/>
                    <a:pt x="98" y="76"/>
                    <a:pt x="102" y="79"/>
                  </a:cubicBezTo>
                  <a:close/>
                  <a:moveTo>
                    <a:pt x="102" y="58"/>
                  </a:moveTo>
                  <a:cubicBezTo>
                    <a:pt x="99" y="60"/>
                    <a:pt x="97" y="62"/>
                    <a:pt x="95" y="64"/>
                  </a:cubicBezTo>
                  <a:cubicBezTo>
                    <a:pt x="94" y="65"/>
                    <a:pt x="93" y="66"/>
                    <a:pt x="92" y="67"/>
                  </a:cubicBezTo>
                  <a:cubicBezTo>
                    <a:pt x="89" y="64"/>
                    <a:pt x="86" y="61"/>
                    <a:pt x="83" y="58"/>
                  </a:cubicBezTo>
                  <a:cubicBezTo>
                    <a:pt x="84" y="57"/>
                    <a:pt x="86" y="55"/>
                    <a:pt x="87" y="54"/>
                  </a:cubicBezTo>
                  <a:cubicBezTo>
                    <a:pt x="89" y="52"/>
                    <a:pt x="91" y="51"/>
                    <a:pt x="92" y="49"/>
                  </a:cubicBezTo>
                  <a:cubicBezTo>
                    <a:pt x="96" y="52"/>
                    <a:pt x="99" y="55"/>
                    <a:pt x="102" y="58"/>
                  </a:cubicBezTo>
                  <a:close/>
                  <a:moveTo>
                    <a:pt x="99" y="33"/>
                  </a:moveTo>
                  <a:cubicBezTo>
                    <a:pt x="100" y="34"/>
                    <a:pt x="102" y="35"/>
                    <a:pt x="103" y="36"/>
                  </a:cubicBezTo>
                  <a:cubicBezTo>
                    <a:pt x="99" y="39"/>
                    <a:pt x="96" y="43"/>
                    <a:pt x="92" y="46"/>
                  </a:cubicBezTo>
                  <a:cubicBezTo>
                    <a:pt x="89" y="43"/>
                    <a:pt x="85" y="39"/>
                    <a:pt x="82" y="36"/>
                  </a:cubicBezTo>
                  <a:cubicBezTo>
                    <a:pt x="85" y="33"/>
                    <a:pt x="89" y="30"/>
                    <a:pt x="92" y="26"/>
                  </a:cubicBezTo>
                  <a:cubicBezTo>
                    <a:pt x="95" y="28"/>
                    <a:pt x="97" y="31"/>
                    <a:pt x="99" y="33"/>
                  </a:cubicBezTo>
                  <a:close/>
                  <a:moveTo>
                    <a:pt x="93" y="23"/>
                  </a:moveTo>
                  <a:cubicBezTo>
                    <a:pt x="90" y="21"/>
                    <a:pt x="87" y="18"/>
                    <a:pt x="84" y="16"/>
                  </a:cubicBezTo>
                  <a:cubicBezTo>
                    <a:pt x="88" y="13"/>
                    <a:pt x="91" y="10"/>
                    <a:pt x="94" y="7"/>
                  </a:cubicBezTo>
                  <a:cubicBezTo>
                    <a:pt x="97" y="9"/>
                    <a:pt x="100" y="12"/>
                    <a:pt x="102" y="14"/>
                  </a:cubicBezTo>
                  <a:cubicBezTo>
                    <a:pt x="99" y="17"/>
                    <a:pt x="96" y="20"/>
                    <a:pt x="93" y="23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3933"/>
            <p:cNvSpPr/>
            <p:nvPr/>
          </p:nvSpPr>
          <p:spPr bwMode="auto">
            <a:xfrm>
              <a:off x="1012137" y="1849380"/>
              <a:ext cx="56418" cy="90269"/>
            </a:xfrm>
            <a:custGeom>
              <a:avLst/>
              <a:gdLst>
                <a:gd name="T0" fmla="*/ 18 w 21"/>
                <a:gd name="T1" fmla="*/ 16 h 34"/>
                <a:gd name="T2" fmla="*/ 18 w 21"/>
                <a:gd name="T3" fmla="*/ 16 h 34"/>
                <a:gd name="T4" fmla="*/ 11 w 21"/>
                <a:gd name="T5" fmla="*/ 0 h 34"/>
                <a:gd name="T6" fmla="*/ 4 w 21"/>
                <a:gd name="T7" fmla="*/ 16 h 34"/>
                <a:gd name="T8" fmla="*/ 4 w 21"/>
                <a:gd name="T9" fmla="*/ 16 h 34"/>
                <a:gd name="T10" fmla="*/ 0 w 21"/>
                <a:gd name="T11" fmla="*/ 24 h 34"/>
                <a:gd name="T12" fmla="*/ 11 w 21"/>
                <a:gd name="T13" fmla="*/ 34 h 34"/>
                <a:gd name="T14" fmla="*/ 21 w 21"/>
                <a:gd name="T15" fmla="*/ 24 h 34"/>
                <a:gd name="T16" fmla="*/ 18 w 21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34">
                  <a:moveTo>
                    <a:pt x="18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2" y="11"/>
                    <a:pt x="11" y="0"/>
                    <a:pt x="11" y="0"/>
                  </a:cubicBezTo>
                  <a:cubicBezTo>
                    <a:pt x="11" y="7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7"/>
                    <a:pt x="0" y="20"/>
                    <a:pt x="0" y="24"/>
                  </a:cubicBezTo>
                  <a:cubicBezTo>
                    <a:pt x="0" y="29"/>
                    <a:pt x="5" y="34"/>
                    <a:pt x="11" y="34"/>
                  </a:cubicBezTo>
                  <a:cubicBezTo>
                    <a:pt x="16" y="34"/>
                    <a:pt x="21" y="29"/>
                    <a:pt x="21" y="24"/>
                  </a:cubicBezTo>
                  <a:cubicBezTo>
                    <a:pt x="21" y="20"/>
                    <a:pt x="20" y="18"/>
                    <a:pt x="18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3934"/>
            <p:cNvSpPr/>
            <p:nvPr/>
          </p:nvSpPr>
          <p:spPr bwMode="auto">
            <a:xfrm>
              <a:off x="1287457" y="1849380"/>
              <a:ext cx="53032" cy="90269"/>
            </a:xfrm>
            <a:custGeom>
              <a:avLst/>
              <a:gdLst>
                <a:gd name="T0" fmla="*/ 17 w 20"/>
                <a:gd name="T1" fmla="*/ 16 h 34"/>
                <a:gd name="T2" fmla="*/ 17 w 20"/>
                <a:gd name="T3" fmla="*/ 16 h 34"/>
                <a:gd name="T4" fmla="*/ 10 w 20"/>
                <a:gd name="T5" fmla="*/ 0 h 34"/>
                <a:gd name="T6" fmla="*/ 3 w 20"/>
                <a:gd name="T7" fmla="*/ 16 h 34"/>
                <a:gd name="T8" fmla="*/ 3 w 20"/>
                <a:gd name="T9" fmla="*/ 16 h 34"/>
                <a:gd name="T10" fmla="*/ 0 w 20"/>
                <a:gd name="T11" fmla="*/ 24 h 34"/>
                <a:gd name="T12" fmla="*/ 10 w 20"/>
                <a:gd name="T13" fmla="*/ 34 h 34"/>
                <a:gd name="T14" fmla="*/ 20 w 20"/>
                <a:gd name="T15" fmla="*/ 24 h 34"/>
                <a:gd name="T16" fmla="*/ 17 w 20"/>
                <a:gd name="T17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4">
                  <a:moveTo>
                    <a:pt x="17" y="16"/>
                  </a:moveTo>
                  <a:cubicBezTo>
                    <a:pt x="17" y="16"/>
                    <a:pt x="17" y="16"/>
                    <a:pt x="17" y="16"/>
                  </a:cubicBezTo>
                  <a:cubicBezTo>
                    <a:pt x="11" y="11"/>
                    <a:pt x="10" y="0"/>
                    <a:pt x="10" y="0"/>
                  </a:cubicBezTo>
                  <a:cubicBezTo>
                    <a:pt x="11" y="7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7"/>
                    <a:pt x="0" y="20"/>
                    <a:pt x="0" y="24"/>
                  </a:cubicBezTo>
                  <a:cubicBezTo>
                    <a:pt x="0" y="29"/>
                    <a:pt x="4" y="34"/>
                    <a:pt x="10" y="34"/>
                  </a:cubicBezTo>
                  <a:cubicBezTo>
                    <a:pt x="16" y="34"/>
                    <a:pt x="20" y="29"/>
                    <a:pt x="20" y="24"/>
                  </a:cubicBezTo>
                  <a:cubicBezTo>
                    <a:pt x="20" y="20"/>
                    <a:pt x="19" y="18"/>
                    <a:pt x="17" y="16"/>
                  </a:cubicBezTo>
                  <a:close/>
                </a:path>
              </a:pathLst>
            </a:custGeom>
            <a:solidFill>
              <a:srgbClr val="49B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3935"/>
            <p:cNvSpPr/>
            <p:nvPr/>
          </p:nvSpPr>
          <p:spPr bwMode="auto">
            <a:xfrm>
              <a:off x="1035833" y="1840353"/>
              <a:ext cx="283218" cy="62060"/>
            </a:xfrm>
            <a:custGeom>
              <a:avLst/>
              <a:gdLst>
                <a:gd name="T0" fmla="*/ 105 w 106"/>
                <a:gd name="T1" fmla="*/ 0 h 23"/>
                <a:gd name="T2" fmla="*/ 86 w 106"/>
                <a:gd name="T3" fmla="*/ 13 h 23"/>
                <a:gd name="T4" fmla="*/ 53 w 106"/>
                <a:gd name="T5" fmla="*/ 2 h 23"/>
                <a:gd name="T6" fmla="*/ 53 w 106"/>
                <a:gd name="T7" fmla="*/ 3 h 23"/>
                <a:gd name="T8" fmla="*/ 52 w 106"/>
                <a:gd name="T9" fmla="*/ 2 h 23"/>
                <a:gd name="T10" fmla="*/ 2 w 106"/>
                <a:gd name="T11" fmla="*/ 2 h 23"/>
                <a:gd name="T12" fmla="*/ 0 w 106"/>
                <a:gd name="T13" fmla="*/ 3 h 23"/>
                <a:gd name="T14" fmla="*/ 24 w 106"/>
                <a:gd name="T15" fmla="*/ 16 h 23"/>
                <a:gd name="T16" fmla="*/ 53 w 106"/>
                <a:gd name="T17" fmla="*/ 4 h 23"/>
                <a:gd name="T18" fmla="*/ 80 w 106"/>
                <a:gd name="T19" fmla="*/ 15 h 23"/>
                <a:gd name="T20" fmla="*/ 87 w 106"/>
                <a:gd name="T21" fmla="*/ 15 h 23"/>
                <a:gd name="T22" fmla="*/ 106 w 106"/>
                <a:gd name="T23" fmla="*/ 0 h 23"/>
                <a:gd name="T24" fmla="*/ 105 w 106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6" h="23">
                  <a:moveTo>
                    <a:pt x="105" y="0"/>
                  </a:moveTo>
                  <a:cubicBezTo>
                    <a:pt x="102" y="7"/>
                    <a:pt x="95" y="11"/>
                    <a:pt x="86" y="13"/>
                  </a:cubicBezTo>
                  <a:cubicBezTo>
                    <a:pt x="75" y="15"/>
                    <a:pt x="62" y="11"/>
                    <a:pt x="53" y="2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5" y="23"/>
                    <a:pt x="10" y="12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8" y="11"/>
                    <a:pt x="16" y="16"/>
                    <a:pt x="24" y="16"/>
                  </a:cubicBezTo>
                  <a:cubicBezTo>
                    <a:pt x="33" y="16"/>
                    <a:pt x="42" y="12"/>
                    <a:pt x="53" y="4"/>
                  </a:cubicBezTo>
                  <a:cubicBezTo>
                    <a:pt x="60" y="11"/>
                    <a:pt x="70" y="15"/>
                    <a:pt x="80" y="15"/>
                  </a:cubicBezTo>
                  <a:cubicBezTo>
                    <a:pt x="82" y="15"/>
                    <a:pt x="84" y="15"/>
                    <a:pt x="87" y="15"/>
                  </a:cubicBezTo>
                  <a:cubicBezTo>
                    <a:pt x="96" y="13"/>
                    <a:pt x="103" y="8"/>
                    <a:pt x="106" y="0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Rectangle 3936"/>
            <p:cNvSpPr>
              <a:spLocks noChangeArrowheads="1"/>
            </p:cNvSpPr>
            <p:nvPr/>
          </p:nvSpPr>
          <p:spPr bwMode="auto">
            <a:xfrm>
              <a:off x="1033577" y="1835840"/>
              <a:ext cx="293373" cy="18054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" name="组合 4354"/>
          <p:cNvGrpSpPr/>
          <p:nvPr/>
        </p:nvGrpSpPr>
        <p:grpSpPr bwMode="auto">
          <a:xfrm>
            <a:off x="836613" y="2693988"/>
            <a:ext cx="2795587" cy="2524125"/>
            <a:chOff x="0" y="0"/>
            <a:chExt cx="3905248" cy="3526121"/>
          </a:xfrm>
        </p:grpSpPr>
        <p:sp>
          <p:nvSpPr>
            <p:cNvPr id="31" name="Freeform 3941"/>
            <p:cNvSpPr/>
            <p:nvPr/>
          </p:nvSpPr>
          <p:spPr bwMode="auto">
            <a:xfrm>
              <a:off x="0" y="13540"/>
              <a:ext cx="1814400" cy="2754324"/>
            </a:xfrm>
            <a:custGeom>
              <a:avLst/>
              <a:gdLst>
                <a:gd name="T0" fmla="*/ 660 w 680"/>
                <a:gd name="T1" fmla="*/ 1031 h 1031"/>
                <a:gd name="T2" fmla="*/ 680 w 680"/>
                <a:gd name="T3" fmla="*/ 0 h 1031"/>
                <a:gd name="T4" fmla="*/ 666 w 680"/>
                <a:gd name="T5" fmla="*/ 1 h 1031"/>
                <a:gd name="T6" fmla="*/ 652 w 680"/>
                <a:gd name="T7" fmla="*/ 4 h 1031"/>
                <a:gd name="T8" fmla="*/ 610 w 680"/>
                <a:gd name="T9" fmla="*/ 18 h 1031"/>
                <a:gd name="T10" fmla="*/ 618 w 680"/>
                <a:gd name="T11" fmla="*/ 1029 h 1031"/>
                <a:gd name="T12" fmla="*/ 621 w 680"/>
                <a:gd name="T13" fmla="*/ 1031 h 1031"/>
                <a:gd name="T14" fmla="*/ 660 w 680"/>
                <a:gd name="T15" fmla="*/ 1031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0" h="1031">
                  <a:moveTo>
                    <a:pt x="660" y="1031"/>
                  </a:moveTo>
                  <a:cubicBezTo>
                    <a:pt x="627" y="972"/>
                    <a:pt x="266" y="300"/>
                    <a:pt x="680" y="0"/>
                  </a:cubicBezTo>
                  <a:cubicBezTo>
                    <a:pt x="680" y="0"/>
                    <a:pt x="674" y="0"/>
                    <a:pt x="666" y="1"/>
                  </a:cubicBezTo>
                  <a:cubicBezTo>
                    <a:pt x="662" y="2"/>
                    <a:pt x="657" y="3"/>
                    <a:pt x="652" y="4"/>
                  </a:cubicBezTo>
                  <a:cubicBezTo>
                    <a:pt x="638" y="7"/>
                    <a:pt x="621" y="11"/>
                    <a:pt x="610" y="18"/>
                  </a:cubicBezTo>
                  <a:cubicBezTo>
                    <a:pt x="610" y="18"/>
                    <a:pt x="0" y="327"/>
                    <a:pt x="618" y="1029"/>
                  </a:cubicBezTo>
                  <a:cubicBezTo>
                    <a:pt x="619" y="1029"/>
                    <a:pt x="620" y="1030"/>
                    <a:pt x="621" y="1031"/>
                  </a:cubicBezTo>
                  <a:lnTo>
                    <a:pt x="660" y="1031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3937"/>
            <p:cNvSpPr/>
            <p:nvPr/>
          </p:nvSpPr>
          <p:spPr bwMode="auto">
            <a:xfrm>
              <a:off x="0" y="23696"/>
              <a:ext cx="1739929" cy="2738527"/>
            </a:xfrm>
            <a:custGeom>
              <a:avLst/>
              <a:gdLst>
                <a:gd name="T0" fmla="*/ 610 w 652"/>
                <a:gd name="T1" fmla="*/ 14 h 1025"/>
                <a:gd name="T2" fmla="*/ 652 w 652"/>
                <a:gd name="T3" fmla="*/ 0 h 1025"/>
                <a:gd name="T4" fmla="*/ 216 w 652"/>
                <a:gd name="T5" fmla="*/ 458 h 1025"/>
                <a:gd name="T6" fmla="*/ 618 w 652"/>
                <a:gd name="T7" fmla="*/ 1025 h 1025"/>
                <a:gd name="T8" fmla="*/ 610 w 652"/>
                <a:gd name="T9" fmla="*/ 14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1025">
                  <a:moveTo>
                    <a:pt x="610" y="14"/>
                  </a:moveTo>
                  <a:cubicBezTo>
                    <a:pt x="621" y="7"/>
                    <a:pt x="638" y="3"/>
                    <a:pt x="652" y="0"/>
                  </a:cubicBezTo>
                  <a:cubicBezTo>
                    <a:pt x="428" y="42"/>
                    <a:pt x="216" y="233"/>
                    <a:pt x="216" y="458"/>
                  </a:cubicBezTo>
                  <a:cubicBezTo>
                    <a:pt x="216" y="758"/>
                    <a:pt x="539" y="976"/>
                    <a:pt x="618" y="1025"/>
                  </a:cubicBezTo>
                  <a:cubicBezTo>
                    <a:pt x="0" y="323"/>
                    <a:pt x="610" y="14"/>
                    <a:pt x="610" y="14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938"/>
            <p:cNvSpPr/>
            <p:nvPr/>
          </p:nvSpPr>
          <p:spPr bwMode="auto">
            <a:xfrm>
              <a:off x="709737" y="0"/>
              <a:ext cx="1233295" cy="2767864"/>
            </a:xfrm>
            <a:custGeom>
              <a:avLst/>
              <a:gdLst>
                <a:gd name="T0" fmla="*/ 394 w 462"/>
                <a:gd name="T1" fmla="*/ 1036 h 1036"/>
                <a:gd name="T2" fmla="*/ 449 w 462"/>
                <a:gd name="T3" fmla="*/ 1035 h 1036"/>
                <a:gd name="T4" fmla="*/ 450 w 462"/>
                <a:gd name="T5" fmla="*/ 5 h 1036"/>
                <a:gd name="T6" fmla="*/ 462 w 462"/>
                <a:gd name="T7" fmla="*/ 0 h 1036"/>
                <a:gd name="T8" fmla="*/ 400 w 462"/>
                <a:gd name="T9" fmla="*/ 6 h 1036"/>
                <a:gd name="T10" fmla="*/ 414 w 462"/>
                <a:gd name="T11" fmla="*/ 5 h 1036"/>
                <a:gd name="T12" fmla="*/ 394 w 462"/>
                <a:gd name="T13" fmla="*/ 1036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2" h="1036">
                  <a:moveTo>
                    <a:pt x="394" y="1036"/>
                  </a:moveTo>
                  <a:cubicBezTo>
                    <a:pt x="449" y="1035"/>
                    <a:pt x="449" y="1035"/>
                    <a:pt x="449" y="1035"/>
                  </a:cubicBezTo>
                  <a:cubicBezTo>
                    <a:pt x="229" y="332"/>
                    <a:pt x="450" y="5"/>
                    <a:pt x="450" y="5"/>
                  </a:cubicBezTo>
                  <a:cubicBezTo>
                    <a:pt x="454" y="3"/>
                    <a:pt x="458" y="2"/>
                    <a:pt x="462" y="0"/>
                  </a:cubicBezTo>
                  <a:cubicBezTo>
                    <a:pt x="442" y="1"/>
                    <a:pt x="421" y="3"/>
                    <a:pt x="400" y="6"/>
                  </a:cubicBezTo>
                  <a:cubicBezTo>
                    <a:pt x="408" y="5"/>
                    <a:pt x="414" y="5"/>
                    <a:pt x="414" y="5"/>
                  </a:cubicBezTo>
                  <a:cubicBezTo>
                    <a:pt x="0" y="305"/>
                    <a:pt x="361" y="977"/>
                    <a:pt x="394" y="103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939"/>
            <p:cNvSpPr/>
            <p:nvPr/>
          </p:nvSpPr>
          <p:spPr bwMode="auto">
            <a:xfrm>
              <a:off x="2081821" y="5642"/>
              <a:ext cx="1268275" cy="2758837"/>
            </a:xfrm>
            <a:custGeom>
              <a:avLst/>
              <a:gdLst>
                <a:gd name="T0" fmla="*/ 13 w 475"/>
                <a:gd name="T1" fmla="*/ 1033 h 1033"/>
                <a:gd name="T2" fmla="*/ 68 w 475"/>
                <a:gd name="T3" fmla="*/ 1033 h 1033"/>
                <a:gd name="T4" fmla="*/ 62 w 475"/>
                <a:gd name="T5" fmla="*/ 9 h 1033"/>
                <a:gd name="T6" fmla="*/ 66 w 475"/>
                <a:gd name="T7" fmla="*/ 9 h 1033"/>
                <a:gd name="T8" fmla="*/ 0 w 475"/>
                <a:gd name="T9" fmla="*/ 0 h 1033"/>
                <a:gd name="T10" fmla="*/ 1 w 475"/>
                <a:gd name="T11" fmla="*/ 0 h 1033"/>
                <a:gd name="T12" fmla="*/ 13 w 475"/>
                <a:gd name="T13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1033">
                  <a:moveTo>
                    <a:pt x="13" y="1033"/>
                  </a:moveTo>
                  <a:cubicBezTo>
                    <a:pt x="68" y="1033"/>
                    <a:pt x="68" y="1033"/>
                    <a:pt x="68" y="1033"/>
                  </a:cubicBezTo>
                  <a:cubicBezTo>
                    <a:pt x="103" y="973"/>
                    <a:pt x="475" y="309"/>
                    <a:pt x="62" y="9"/>
                  </a:cubicBezTo>
                  <a:cubicBezTo>
                    <a:pt x="62" y="9"/>
                    <a:pt x="62" y="9"/>
                    <a:pt x="66" y="9"/>
                  </a:cubicBezTo>
                  <a:cubicBezTo>
                    <a:pt x="44" y="4"/>
                    <a:pt x="22" y="1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80" y="306"/>
                    <a:pt x="22" y="993"/>
                    <a:pt x="13" y="103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940"/>
            <p:cNvSpPr/>
            <p:nvPr/>
          </p:nvSpPr>
          <p:spPr bwMode="auto">
            <a:xfrm>
              <a:off x="2380836" y="72215"/>
              <a:ext cx="1524412" cy="2679852"/>
            </a:xfrm>
            <a:custGeom>
              <a:avLst/>
              <a:gdLst>
                <a:gd name="T0" fmla="*/ 0 w 571"/>
                <a:gd name="T1" fmla="*/ 1003 h 1003"/>
                <a:gd name="T2" fmla="*/ 388 w 571"/>
                <a:gd name="T3" fmla="*/ 440 h 1003"/>
                <a:gd name="T4" fmla="*/ 14 w 571"/>
                <a:gd name="T5" fmla="*/ 0 h 1003"/>
                <a:gd name="T6" fmla="*/ 0 w 571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1" h="1003">
                  <a:moveTo>
                    <a:pt x="0" y="1003"/>
                  </a:moveTo>
                  <a:cubicBezTo>
                    <a:pt x="81" y="947"/>
                    <a:pt x="382" y="719"/>
                    <a:pt x="388" y="440"/>
                  </a:cubicBezTo>
                  <a:cubicBezTo>
                    <a:pt x="392" y="239"/>
                    <a:pt x="214" y="64"/>
                    <a:pt x="14" y="0"/>
                  </a:cubicBezTo>
                  <a:cubicBezTo>
                    <a:pt x="84" y="40"/>
                    <a:pt x="571" y="352"/>
                    <a:pt x="0" y="1003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942"/>
            <p:cNvSpPr/>
            <p:nvPr/>
          </p:nvSpPr>
          <p:spPr bwMode="auto">
            <a:xfrm>
              <a:off x="2247689" y="29337"/>
              <a:ext cx="1657558" cy="2738527"/>
            </a:xfrm>
            <a:custGeom>
              <a:avLst/>
              <a:gdLst>
                <a:gd name="T0" fmla="*/ 0 w 621"/>
                <a:gd name="T1" fmla="*/ 0 h 1025"/>
                <a:gd name="T2" fmla="*/ 6 w 621"/>
                <a:gd name="T3" fmla="*/ 1024 h 1025"/>
                <a:gd name="T4" fmla="*/ 43 w 621"/>
                <a:gd name="T5" fmla="*/ 1024 h 1025"/>
                <a:gd name="T6" fmla="*/ 42 w 621"/>
                <a:gd name="T7" fmla="*/ 1025 h 1025"/>
                <a:gd name="T8" fmla="*/ 50 w 621"/>
                <a:gd name="T9" fmla="*/ 1019 h 1025"/>
                <a:gd name="T10" fmla="*/ 64 w 621"/>
                <a:gd name="T11" fmla="*/ 16 h 1025"/>
                <a:gd name="T12" fmla="*/ 4 w 621"/>
                <a:gd name="T13" fmla="*/ 0 h 1025"/>
                <a:gd name="T14" fmla="*/ 0 w 621"/>
                <a:gd name="T15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1" h="1025">
                  <a:moveTo>
                    <a:pt x="0" y="0"/>
                  </a:moveTo>
                  <a:cubicBezTo>
                    <a:pt x="413" y="300"/>
                    <a:pt x="41" y="964"/>
                    <a:pt x="6" y="1024"/>
                  </a:cubicBezTo>
                  <a:cubicBezTo>
                    <a:pt x="43" y="1024"/>
                    <a:pt x="43" y="1024"/>
                    <a:pt x="43" y="1024"/>
                  </a:cubicBezTo>
                  <a:cubicBezTo>
                    <a:pt x="42" y="1025"/>
                    <a:pt x="42" y="1025"/>
                    <a:pt x="42" y="1025"/>
                  </a:cubicBezTo>
                  <a:cubicBezTo>
                    <a:pt x="45" y="1023"/>
                    <a:pt x="47" y="1021"/>
                    <a:pt x="50" y="1019"/>
                  </a:cubicBezTo>
                  <a:cubicBezTo>
                    <a:pt x="621" y="368"/>
                    <a:pt x="134" y="56"/>
                    <a:pt x="64" y="16"/>
                  </a:cubicBezTo>
                  <a:cubicBezTo>
                    <a:pt x="44" y="9"/>
                    <a:pt x="24" y="4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943"/>
            <p:cNvSpPr/>
            <p:nvPr/>
          </p:nvSpPr>
          <p:spPr bwMode="auto">
            <a:xfrm>
              <a:off x="1321307" y="0"/>
              <a:ext cx="1241194" cy="2764479"/>
            </a:xfrm>
            <a:custGeom>
              <a:avLst/>
              <a:gdLst>
                <a:gd name="T0" fmla="*/ 220 w 465"/>
                <a:gd name="T1" fmla="*/ 1035 h 1035"/>
                <a:gd name="T2" fmla="*/ 298 w 465"/>
                <a:gd name="T3" fmla="*/ 1035 h 1035"/>
                <a:gd name="T4" fmla="*/ 286 w 465"/>
                <a:gd name="T5" fmla="*/ 2 h 1035"/>
                <a:gd name="T6" fmla="*/ 285 w 465"/>
                <a:gd name="T7" fmla="*/ 2 h 1035"/>
                <a:gd name="T8" fmla="*/ 248 w 465"/>
                <a:gd name="T9" fmla="*/ 0 h 1035"/>
                <a:gd name="T10" fmla="*/ 233 w 465"/>
                <a:gd name="T11" fmla="*/ 0 h 1035"/>
                <a:gd name="T12" fmla="*/ 221 w 465"/>
                <a:gd name="T13" fmla="*/ 5 h 1035"/>
                <a:gd name="T14" fmla="*/ 220 w 465"/>
                <a:gd name="T15" fmla="*/ 1035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5" h="1035">
                  <a:moveTo>
                    <a:pt x="220" y="1035"/>
                  </a:moveTo>
                  <a:cubicBezTo>
                    <a:pt x="298" y="1035"/>
                    <a:pt x="298" y="1035"/>
                    <a:pt x="298" y="1035"/>
                  </a:cubicBezTo>
                  <a:cubicBezTo>
                    <a:pt x="307" y="995"/>
                    <a:pt x="465" y="308"/>
                    <a:pt x="286" y="2"/>
                  </a:cubicBezTo>
                  <a:cubicBezTo>
                    <a:pt x="286" y="2"/>
                    <a:pt x="285" y="2"/>
                    <a:pt x="285" y="2"/>
                  </a:cubicBezTo>
                  <a:cubicBezTo>
                    <a:pt x="272" y="1"/>
                    <a:pt x="260" y="0"/>
                    <a:pt x="248" y="0"/>
                  </a:cubicBezTo>
                  <a:cubicBezTo>
                    <a:pt x="243" y="0"/>
                    <a:pt x="238" y="0"/>
                    <a:pt x="233" y="0"/>
                  </a:cubicBezTo>
                  <a:cubicBezTo>
                    <a:pt x="229" y="2"/>
                    <a:pt x="225" y="3"/>
                    <a:pt x="221" y="5"/>
                  </a:cubicBezTo>
                  <a:cubicBezTo>
                    <a:pt x="221" y="5"/>
                    <a:pt x="0" y="332"/>
                    <a:pt x="220" y="1035"/>
                  </a:cubicBez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944"/>
            <p:cNvSpPr/>
            <p:nvPr/>
          </p:nvSpPr>
          <p:spPr bwMode="auto">
            <a:xfrm>
              <a:off x="2231892" y="2767864"/>
              <a:ext cx="133146" cy="400568"/>
            </a:xfrm>
            <a:custGeom>
              <a:avLst/>
              <a:gdLst>
                <a:gd name="T0" fmla="*/ 118 w 118"/>
                <a:gd name="T1" fmla="*/ 2 h 355"/>
                <a:gd name="T2" fmla="*/ 111 w 118"/>
                <a:gd name="T3" fmla="*/ 2 h 355"/>
                <a:gd name="T4" fmla="*/ 0 w 118"/>
                <a:gd name="T5" fmla="*/ 355 h 355"/>
                <a:gd name="T6" fmla="*/ 7 w 118"/>
                <a:gd name="T7" fmla="*/ 355 h 355"/>
                <a:gd name="T8" fmla="*/ 118 w 118"/>
                <a:gd name="T9" fmla="*/ 0 h 355"/>
                <a:gd name="T10" fmla="*/ 118 w 118"/>
                <a:gd name="T11" fmla="*/ 2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355">
                  <a:moveTo>
                    <a:pt x="118" y="2"/>
                  </a:moveTo>
                  <a:lnTo>
                    <a:pt x="111" y="2"/>
                  </a:lnTo>
                  <a:lnTo>
                    <a:pt x="0" y="355"/>
                  </a:lnTo>
                  <a:lnTo>
                    <a:pt x="7" y="355"/>
                  </a:lnTo>
                  <a:lnTo>
                    <a:pt x="118" y="0"/>
                  </a:lnTo>
                  <a:lnTo>
                    <a:pt x="118" y="2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3945"/>
            <p:cNvSpPr/>
            <p:nvPr/>
          </p:nvSpPr>
          <p:spPr bwMode="auto">
            <a:xfrm>
              <a:off x="1663200" y="2775762"/>
              <a:ext cx="129761" cy="398311"/>
            </a:xfrm>
            <a:custGeom>
              <a:avLst/>
              <a:gdLst>
                <a:gd name="T0" fmla="*/ 4 w 115"/>
                <a:gd name="T1" fmla="*/ 0 h 353"/>
                <a:gd name="T2" fmla="*/ 0 w 115"/>
                <a:gd name="T3" fmla="*/ 0 h 353"/>
                <a:gd name="T4" fmla="*/ 108 w 115"/>
                <a:gd name="T5" fmla="*/ 353 h 353"/>
                <a:gd name="T6" fmla="*/ 115 w 115"/>
                <a:gd name="T7" fmla="*/ 353 h 353"/>
                <a:gd name="T8" fmla="*/ 4 w 115"/>
                <a:gd name="T9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353">
                  <a:moveTo>
                    <a:pt x="4" y="0"/>
                  </a:moveTo>
                  <a:lnTo>
                    <a:pt x="0" y="0"/>
                  </a:lnTo>
                  <a:lnTo>
                    <a:pt x="108" y="353"/>
                  </a:lnTo>
                  <a:lnTo>
                    <a:pt x="115" y="35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Rectangle 3946"/>
            <p:cNvSpPr>
              <a:spLocks noChangeArrowheads="1"/>
            </p:cNvSpPr>
            <p:nvPr/>
          </p:nvSpPr>
          <p:spPr bwMode="auto">
            <a:xfrm>
              <a:off x="2003964" y="2770121"/>
              <a:ext cx="5641" cy="400568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" name="Freeform 3947"/>
            <p:cNvSpPr/>
            <p:nvPr/>
          </p:nvSpPr>
          <p:spPr bwMode="auto">
            <a:xfrm>
              <a:off x="1524412" y="2682109"/>
              <a:ext cx="957976" cy="187308"/>
            </a:xfrm>
            <a:custGeom>
              <a:avLst/>
              <a:gdLst>
                <a:gd name="T0" fmla="*/ 714 w 849"/>
                <a:gd name="T1" fmla="*/ 166 h 166"/>
                <a:gd name="T2" fmla="*/ 146 w 849"/>
                <a:gd name="T3" fmla="*/ 166 h 166"/>
                <a:gd name="T4" fmla="*/ 0 w 849"/>
                <a:gd name="T5" fmla="*/ 0 h 166"/>
                <a:gd name="T6" fmla="*/ 849 w 849"/>
                <a:gd name="T7" fmla="*/ 0 h 166"/>
                <a:gd name="T8" fmla="*/ 714 w 849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9" h="166">
                  <a:moveTo>
                    <a:pt x="714" y="166"/>
                  </a:moveTo>
                  <a:lnTo>
                    <a:pt x="146" y="166"/>
                  </a:lnTo>
                  <a:lnTo>
                    <a:pt x="0" y="0"/>
                  </a:lnTo>
                  <a:lnTo>
                    <a:pt x="849" y="0"/>
                  </a:lnTo>
                  <a:lnTo>
                    <a:pt x="714" y="166"/>
                  </a:lnTo>
                  <a:close/>
                </a:path>
              </a:pathLst>
            </a:custGeom>
            <a:solidFill>
              <a:srgbClr val="BD4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3948"/>
            <p:cNvSpPr>
              <a:spLocks noEditPoints="1"/>
            </p:cNvSpPr>
            <p:nvPr/>
          </p:nvSpPr>
          <p:spPr bwMode="auto">
            <a:xfrm>
              <a:off x="1553749" y="2713703"/>
              <a:ext cx="891403" cy="9027"/>
            </a:xfrm>
            <a:custGeom>
              <a:avLst/>
              <a:gdLst>
                <a:gd name="T0" fmla="*/ 302 w 790"/>
                <a:gd name="T1" fmla="*/ 0 h 8"/>
                <a:gd name="T2" fmla="*/ 340 w 790"/>
                <a:gd name="T3" fmla="*/ 0 h 8"/>
                <a:gd name="T4" fmla="*/ 340 w 790"/>
                <a:gd name="T5" fmla="*/ 8 h 8"/>
                <a:gd name="T6" fmla="*/ 302 w 790"/>
                <a:gd name="T7" fmla="*/ 8 h 8"/>
                <a:gd name="T8" fmla="*/ 302 w 790"/>
                <a:gd name="T9" fmla="*/ 0 h 8"/>
                <a:gd name="T10" fmla="*/ 227 w 790"/>
                <a:gd name="T11" fmla="*/ 8 h 8"/>
                <a:gd name="T12" fmla="*/ 265 w 790"/>
                <a:gd name="T13" fmla="*/ 8 h 8"/>
                <a:gd name="T14" fmla="*/ 265 w 790"/>
                <a:gd name="T15" fmla="*/ 0 h 8"/>
                <a:gd name="T16" fmla="*/ 227 w 790"/>
                <a:gd name="T17" fmla="*/ 0 h 8"/>
                <a:gd name="T18" fmla="*/ 227 w 790"/>
                <a:gd name="T19" fmla="*/ 8 h 8"/>
                <a:gd name="T20" fmla="*/ 151 w 790"/>
                <a:gd name="T21" fmla="*/ 8 h 8"/>
                <a:gd name="T22" fmla="*/ 189 w 790"/>
                <a:gd name="T23" fmla="*/ 8 h 8"/>
                <a:gd name="T24" fmla="*/ 189 w 790"/>
                <a:gd name="T25" fmla="*/ 0 h 8"/>
                <a:gd name="T26" fmla="*/ 151 w 790"/>
                <a:gd name="T27" fmla="*/ 0 h 8"/>
                <a:gd name="T28" fmla="*/ 151 w 790"/>
                <a:gd name="T29" fmla="*/ 8 h 8"/>
                <a:gd name="T30" fmla="*/ 378 w 790"/>
                <a:gd name="T31" fmla="*/ 8 h 8"/>
                <a:gd name="T32" fmla="*/ 416 w 790"/>
                <a:gd name="T33" fmla="*/ 8 h 8"/>
                <a:gd name="T34" fmla="*/ 416 w 790"/>
                <a:gd name="T35" fmla="*/ 0 h 8"/>
                <a:gd name="T36" fmla="*/ 378 w 790"/>
                <a:gd name="T37" fmla="*/ 0 h 8"/>
                <a:gd name="T38" fmla="*/ 378 w 790"/>
                <a:gd name="T39" fmla="*/ 8 h 8"/>
                <a:gd name="T40" fmla="*/ 0 w 790"/>
                <a:gd name="T41" fmla="*/ 8 h 8"/>
                <a:gd name="T42" fmla="*/ 37 w 790"/>
                <a:gd name="T43" fmla="*/ 8 h 8"/>
                <a:gd name="T44" fmla="*/ 37 w 790"/>
                <a:gd name="T45" fmla="*/ 0 h 8"/>
                <a:gd name="T46" fmla="*/ 0 w 790"/>
                <a:gd name="T47" fmla="*/ 0 h 8"/>
                <a:gd name="T48" fmla="*/ 0 w 790"/>
                <a:gd name="T49" fmla="*/ 8 h 8"/>
                <a:gd name="T50" fmla="*/ 75 w 790"/>
                <a:gd name="T51" fmla="*/ 8 h 8"/>
                <a:gd name="T52" fmla="*/ 113 w 790"/>
                <a:gd name="T53" fmla="*/ 8 h 8"/>
                <a:gd name="T54" fmla="*/ 113 w 790"/>
                <a:gd name="T55" fmla="*/ 0 h 8"/>
                <a:gd name="T56" fmla="*/ 75 w 790"/>
                <a:gd name="T57" fmla="*/ 0 h 8"/>
                <a:gd name="T58" fmla="*/ 75 w 790"/>
                <a:gd name="T59" fmla="*/ 8 h 8"/>
                <a:gd name="T60" fmla="*/ 681 w 790"/>
                <a:gd name="T61" fmla="*/ 8 h 8"/>
                <a:gd name="T62" fmla="*/ 719 w 790"/>
                <a:gd name="T63" fmla="*/ 8 h 8"/>
                <a:gd name="T64" fmla="*/ 719 w 790"/>
                <a:gd name="T65" fmla="*/ 0 h 8"/>
                <a:gd name="T66" fmla="*/ 681 w 790"/>
                <a:gd name="T67" fmla="*/ 0 h 8"/>
                <a:gd name="T68" fmla="*/ 681 w 790"/>
                <a:gd name="T69" fmla="*/ 8 h 8"/>
                <a:gd name="T70" fmla="*/ 454 w 790"/>
                <a:gd name="T71" fmla="*/ 8 h 8"/>
                <a:gd name="T72" fmla="*/ 492 w 790"/>
                <a:gd name="T73" fmla="*/ 8 h 8"/>
                <a:gd name="T74" fmla="*/ 492 w 790"/>
                <a:gd name="T75" fmla="*/ 0 h 8"/>
                <a:gd name="T76" fmla="*/ 454 w 790"/>
                <a:gd name="T77" fmla="*/ 0 h 8"/>
                <a:gd name="T78" fmla="*/ 454 w 790"/>
                <a:gd name="T79" fmla="*/ 8 h 8"/>
                <a:gd name="T80" fmla="*/ 757 w 790"/>
                <a:gd name="T81" fmla="*/ 0 h 8"/>
                <a:gd name="T82" fmla="*/ 757 w 790"/>
                <a:gd name="T83" fmla="*/ 8 h 8"/>
                <a:gd name="T84" fmla="*/ 790 w 790"/>
                <a:gd name="T85" fmla="*/ 8 h 8"/>
                <a:gd name="T86" fmla="*/ 790 w 790"/>
                <a:gd name="T87" fmla="*/ 0 h 8"/>
                <a:gd name="T88" fmla="*/ 757 w 790"/>
                <a:gd name="T89" fmla="*/ 0 h 8"/>
                <a:gd name="T90" fmla="*/ 530 w 790"/>
                <a:gd name="T91" fmla="*/ 8 h 8"/>
                <a:gd name="T92" fmla="*/ 567 w 790"/>
                <a:gd name="T93" fmla="*/ 8 h 8"/>
                <a:gd name="T94" fmla="*/ 567 w 790"/>
                <a:gd name="T95" fmla="*/ 0 h 8"/>
                <a:gd name="T96" fmla="*/ 530 w 790"/>
                <a:gd name="T97" fmla="*/ 0 h 8"/>
                <a:gd name="T98" fmla="*/ 530 w 790"/>
                <a:gd name="T99" fmla="*/ 8 h 8"/>
                <a:gd name="T100" fmla="*/ 605 w 790"/>
                <a:gd name="T101" fmla="*/ 8 h 8"/>
                <a:gd name="T102" fmla="*/ 643 w 790"/>
                <a:gd name="T103" fmla="*/ 8 h 8"/>
                <a:gd name="T104" fmla="*/ 643 w 790"/>
                <a:gd name="T105" fmla="*/ 0 h 8"/>
                <a:gd name="T106" fmla="*/ 605 w 790"/>
                <a:gd name="T107" fmla="*/ 0 h 8"/>
                <a:gd name="T108" fmla="*/ 605 w 790"/>
                <a:gd name="T10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90" h="8">
                  <a:moveTo>
                    <a:pt x="302" y="0"/>
                  </a:moveTo>
                  <a:lnTo>
                    <a:pt x="340" y="0"/>
                  </a:lnTo>
                  <a:lnTo>
                    <a:pt x="340" y="8"/>
                  </a:lnTo>
                  <a:lnTo>
                    <a:pt x="302" y="8"/>
                  </a:lnTo>
                  <a:lnTo>
                    <a:pt x="302" y="0"/>
                  </a:lnTo>
                  <a:close/>
                  <a:moveTo>
                    <a:pt x="227" y="8"/>
                  </a:moveTo>
                  <a:lnTo>
                    <a:pt x="265" y="8"/>
                  </a:lnTo>
                  <a:lnTo>
                    <a:pt x="265" y="0"/>
                  </a:lnTo>
                  <a:lnTo>
                    <a:pt x="227" y="0"/>
                  </a:lnTo>
                  <a:lnTo>
                    <a:pt x="227" y="8"/>
                  </a:lnTo>
                  <a:close/>
                  <a:moveTo>
                    <a:pt x="151" y="8"/>
                  </a:moveTo>
                  <a:lnTo>
                    <a:pt x="189" y="8"/>
                  </a:lnTo>
                  <a:lnTo>
                    <a:pt x="189" y="0"/>
                  </a:lnTo>
                  <a:lnTo>
                    <a:pt x="151" y="0"/>
                  </a:lnTo>
                  <a:lnTo>
                    <a:pt x="151" y="8"/>
                  </a:lnTo>
                  <a:close/>
                  <a:moveTo>
                    <a:pt x="378" y="8"/>
                  </a:moveTo>
                  <a:lnTo>
                    <a:pt x="416" y="8"/>
                  </a:lnTo>
                  <a:lnTo>
                    <a:pt x="416" y="0"/>
                  </a:lnTo>
                  <a:lnTo>
                    <a:pt x="378" y="0"/>
                  </a:lnTo>
                  <a:lnTo>
                    <a:pt x="378" y="8"/>
                  </a:lnTo>
                  <a:close/>
                  <a:moveTo>
                    <a:pt x="0" y="8"/>
                  </a:moveTo>
                  <a:lnTo>
                    <a:pt x="37" y="8"/>
                  </a:lnTo>
                  <a:lnTo>
                    <a:pt x="37" y="0"/>
                  </a:lnTo>
                  <a:lnTo>
                    <a:pt x="0" y="0"/>
                  </a:lnTo>
                  <a:lnTo>
                    <a:pt x="0" y="8"/>
                  </a:lnTo>
                  <a:close/>
                  <a:moveTo>
                    <a:pt x="75" y="8"/>
                  </a:moveTo>
                  <a:lnTo>
                    <a:pt x="113" y="8"/>
                  </a:lnTo>
                  <a:lnTo>
                    <a:pt x="113" y="0"/>
                  </a:lnTo>
                  <a:lnTo>
                    <a:pt x="75" y="0"/>
                  </a:lnTo>
                  <a:lnTo>
                    <a:pt x="75" y="8"/>
                  </a:lnTo>
                  <a:close/>
                  <a:moveTo>
                    <a:pt x="681" y="8"/>
                  </a:moveTo>
                  <a:lnTo>
                    <a:pt x="719" y="8"/>
                  </a:lnTo>
                  <a:lnTo>
                    <a:pt x="719" y="0"/>
                  </a:lnTo>
                  <a:lnTo>
                    <a:pt x="681" y="0"/>
                  </a:lnTo>
                  <a:lnTo>
                    <a:pt x="681" y="8"/>
                  </a:lnTo>
                  <a:close/>
                  <a:moveTo>
                    <a:pt x="454" y="8"/>
                  </a:moveTo>
                  <a:lnTo>
                    <a:pt x="492" y="8"/>
                  </a:lnTo>
                  <a:lnTo>
                    <a:pt x="492" y="0"/>
                  </a:lnTo>
                  <a:lnTo>
                    <a:pt x="454" y="0"/>
                  </a:lnTo>
                  <a:lnTo>
                    <a:pt x="454" y="8"/>
                  </a:lnTo>
                  <a:close/>
                  <a:moveTo>
                    <a:pt x="757" y="0"/>
                  </a:moveTo>
                  <a:lnTo>
                    <a:pt x="757" y="8"/>
                  </a:lnTo>
                  <a:lnTo>
                    <a:pt x="790" y="8"/>
                  </a:lnTo>
                  <a:lnTo>
                    <a:pt x="790" y="0"/>
                  </a:lnTo>
                  <a:lnTo>
                    <a:pt x="757" y="0"/>
                  </a:lnTo>
                  <a:close/>
                  <a:moveTo>
                    <a:pt x="530" y="8"/>
                  </a:moveTo>
                  <a:lnTo>
                    <a:pt x="567" y="8"/>
                  </a:lnTo>
                  <a:lnTo>
                    <a:pt x="567" y="0"/>
                  </a:lnTo>
                  <a:lnTo>
                    <a:pt x="530" y="0"/>
                  </a:lnTo>
                  <a:lnTo>
                    <a:pt x="530" y="8"/>
                  </a:lnTo>
                  <a:close/>
                  <a:moveTo>
                    <a:pt x="605" y="8"/>
                  </a:moveTo>
                  <a:lnTo>
                    <a:pt x="643" y="8"/>
                  </a:lnTo>
                  <a:lnTo>
                    <a:pt x="643" y="0"/>
                  </a:lnTo>
                  <a:lnTo>
                    <a:pt x="605" y="0"/>
                  </a:lnTo>
                  <a:lnTo>
                    <a:pt x="605" y="8"/>
                  </a:ln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3949"/>
            <p:cNvSpPr/>
            <p:nvPr/>
          </p:nvSpPr>
          <p:spPr bwMode="auto">
            <a:xfrm>
              <a:off x="1747827" y="3133452"/>
              <a:ext cx="517916" cy="392669"/>
            </a:xfrm>
            <a:custGeom>
              <a:avLst/>
              <a:gdLst>
                <a:gd name="T0" fmla="*/ 97 w 194"/>
                <a:gd name="T1" fmla="*/ 147 h 147"/>
                <a:gd name="T2" fmla="*/ 183 w 194"/>
                <a:gd name="T3" fmla="*/ 97 h 147"/>
                <a:gd name="T4" fmla="*/ 183 w 194"/>
                <a:gd name="T5" fmla="*/ 0 h 147"/>
                <a:gd name="T6" fmla="*/ 11 w 194"/>
                <a:gd name="T7" fmla="*/ 0 h 147"/>
                <a:gd name="T8" fmla="*/ 11 w 194"/>
                <a:gd name="T9" fmla="*/ 97 h 147"/>
                <a:gd name="T10" fmla="*/ 97 w 194"/>
                <a:gd name="T11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47">
                  <a:moveTo>
                    <a:pt x="97" y="147"/>
                  </a:moveTo>
                  <a:cubicBezTo>
                    <a:pt x="131" y="147"/>
                    <a:pt x="171" y="124"/>
                    <a:pt x="183" y="97"/>
                  </a:cubicBezTo>
                  <a:cubicBezTo>
                    <a:pt x="194" y="69"/>
                    <a:pt x="183" y="0"/>
                    <a:pt x="18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0" y="69"/>
                    <a:pt x="11" y="97"/>
                  </a:cubicBezTo>
                  <a:cubicBezTo>
                    <a:pt x="23" y="124"/>
                    <a:pt x="63" y="147"/>
                    <a:pt x="97" y="147"/>
                  </a:cubicBezTo>
                  <a:close/>
                </a:path>
              </a:pathLst>
            </a:cu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3950"/>
            <p:cNvSpPr>
              <a:spLocks noEditPoints="1"/>
            </p:cNvSpPr>
            <p:nvPr/>
          </p:nvSpPr>
          <p:spPr bwMode="auto">
            <a:xfrm>
              <a:off x="1763624" y="3133452"/>
              <a:ext cx="486322" cy="392669"/>
            </a:xfrm>
            <a:custGeom>
              <a:avLst/>
              <a:gdLst>
                <a:gd name="T0" fmla="*/ 161 w 182"/>
                <a:gd name="T1" fmla="*/ 113 h 147"/>
                <a:gd name="T2" fmla="*/ 178 w 182"/>
                <a:gd name="T3" fmla="*/ 93 h 147"/>
                <a:gd name="T4" fmla="*/ 176 w 182"/>
                <a:gd name="T5" fmla="*/ 72 h 147"/>
                <a:gd name="T6" fmla="*/ 182 w 182"/>
                <a:gd name="T7" fmla="*/ 51 h 147"/>
                <a:gd name="T8" fmla="*/ 180 w 182"/>
                <a:gd name="T9" fmla="*/ 29 h 147"/>
                <a:gd name="T10" fmla="*/ 173 w 182"/>
                <a:gd name="T11" fmla="*/ 18 h 147"/>
                <a:gd name="T12" fmla="*/ 154 w 182"/>
                <a:gd name="T13" fmla="*/ 0 h 147"/>
                <a:gd name="T14" fmla="*/ 138 w 182"/>
                <a:gd name="T15" fmla="*/ 0 h 147"/>
                <a:gd name="T16" fmla="*/ 104 w 182"/>
                <a:gd name="T17" fmla="*/ 6 h 147"/>
                <a:gd name="T18" fmla="*/ 87 w 182"/>
                <a:gd name="T19" fmla="*/ 19 h 147"/>
                <a:gd name="T20" fmla="*/ 70 w 182"/>
                <a:gd name="T21" fmla="*/ 7 h 147"/>
                <a:gd name="T22" fmla="*/ 44 w 182"/>
                <a:gd name="T23" fmla="*/ 6 h 147"/>
                <a:gd name="T24" fmla="*/ 24 w 182"/>
                <a:gd name="T25" fmla="*/ 0 h 147"/>
                <a:gd name="T26" fmla="*/ 3 w 182"/>
                <a:gd name="T27" fmla="*/ 15 h 147"/>
                <a:gd name="T28" fmla="*/ 1 w 182"/>
                <a:gd name="T29" fmla="*/ 47 h 147"/>
                <a:gd name="T30" fmla="*/ 0 w 182"/>
                <a:gd name="T31" fmla="*/ 69 h 147"/>
                <a:gd name="T32" fmla="*/ 16 w 182"/>
                <a:gd name="T33" fmla="*/ 88 h 147"/>
                <a:gd name="T34" fmla="*/ 56 w 182"/>
                <a:gd name="T35" fmla="*/ 125 h 147"/>
                <a:gd name="T36" fmla="*/ 70 w 182"/>
                <a:gd name="T37" fmla="*/ 144 h 147"/>
                <a:gd name="T38" fmla="*/ 100 w 182"/>
                <a:gd name="T39" fmla="*/ 138 h 147"/>
                <a:gd name="T40" fmla="*/ 104 w 182"/>
                <a:gd name="T41" fmla="*/ 139 h 147"/>
                <a:gd name="T42" fmla="*/ 171 w 182"/>
                <a:gd name="T43" fmla="*/ 100 h 147"/>
                <a:gd name="T44" fmla="*/ 144 w 182"/>
                <a:gd name="T45" fmla="*/ 47 h 147"/>
                <a:gd name="T46" fmla="*/ 130 w 182"/>
                <a:gd name="T47" fmla="*/ 85 h 147"/>
                <a:gd name="T48" fmla="*/ 132 w 182"/>
                <a:gd name="T49" fmla="*/ 36 h 147"/>
                <a:gd name="T50" fmla="*/ 110 w 182"/>
                <a:gd name="T51" fmla="*/ 56 h 147"/>
                <a:gd name="T52" fmla="*/ 113 w 182"/>
                <a:gd name="T53" fmla="*/ 73 h 147"/>
                <a:gd name="T54" fmla="*/ 108 w 182"/>
                <a:gd name="T55" fmla="*/ 54 h 147"/>
                <a:gd name="T56" fmla="*/ 88 w 182"/>
                <a:gd name="T57" fmla="*/ 73 h 147"/>
                <a:gd name="T58" fmla="*/ 62 w 182"/>
                <a:gd name="T59" fmla="*/ 45 h 147"/>
                <a:gd name="T60" fmla="*/ 47 w 182"/>
                <a:gd name="T61" fmla="*/ 60 h 147"/>
                <a:gd name="T62" fmla="*/ 57 w 182"/>
                <a:gd name="T63" fmla="*/ 45 h 147"/>
                <a:gd name="T64" fmla="*/ 30 w 182"/>
                <a:gd name="T65" fmla="*/ 48 h 147"/>
                <a:gd name="T66" fmla="*/ 44 w 182"/>
                <a:gd name="T67" fmla="*/ 62 h 147"/>
                <a:gd name="T68" fmla="*/ 74 w 182"/>
                <a:gd name="T69" fmla="*/ 89 h 147"/>
                <a:gd name="T70" fmla="*/ 90 w 182"/>
                <a:gd name="T71" fmla="*/ 75 h 147"/>
                <a:gd name="T72" fmla="*/ 116 w 182"/>
                <a:gd name="T73" fmla="*/ 99 h 147"/>
                <a:gd name="T74" fmla="*/ 118 w 182"/>
                <a:gd name="T75" fmla="*/ 97 h 147"/>
                <a:gd name="T76" fmla="*/ 132 w 182"/>
                <a:gd name="T77" fmla="*/ 87 h 147"/>
                <a:gd name="T78" fmla="*/ 172 w 182"/>
                <a:gd name="T79" fmla="*/ 73 h 147"/>
                <a:gd name="T80" fmla="*/ 155 w 182"/>
                <a:gd name="T81" fmla="*/ 53 h 147"/>
                <a:gd name="T82" fmla="*/ 149 w 182"/>
                <a:gd name="T83" fmla="*/ 21 h 147"/>
                <a:gd name="T84" fmla="*/ 132 w 182"/>
                <a:gd name="T85" fmla="*/ 9 h 147"/>
                <a:gd name="T86" fmla="*/ 118 w 182"/>
                <a:gd name="T87" fmla="*/ 23 h 147"/>
                <a:gd name="T88" fmla="*/ 116 w 182"/>
                <a:gd name="T89" fmla="*/ 21 h 147"/>
                <a:gd name="T90" fmla="*/ 75 w 182"/>
                <a:gd name="T91" fmla="*/ 34 h 147"/>
                <a:gd name="T92" fmla="*/ 60 w 182"/>
                <a:gd name="T93" fmla="*/ 21 h 147"/>
                <a:gd name="T94" fmla="*/ 58 w 182"/>
                <a:gd name="T95" fmla="*/ 23 h 147"/>
                <a:gd name="T96" fmla="*/ 32 w 182"/>
                <a:gd name="T97" fmla="*/ 21 h 147"/>
                <a:gd name="T98" fmla="*/ 3 w 182"/>
                <a:gd name="T99" fmla="*/ 20 h 147"/>
                <a:gd name="T100" fmla="*/ 5 w 182"/>
                <a:gd name="T101" fmla="*/ 46 h 147"/>
                <a:gd name="T102" fmla="*/ 4 w 182"/>
                <a:gd name="T103" fmla="*/ 73 h 147"/>
                <a:gd name="T104" fmla="*/ 18 w 182"/>
                <a:gd name="T105" fmla="*/ 86 h 147"/>
                <a:gd name="T106" fmla="*/ 31 w 182"/>
                <a:gd name="T107" fmla="*/ 126 h 147"/>
                <a:gd name="T108" fmla="*/ 40 w 182"/>
                <a:gd name="T109" fmla="*/ 106 h 147"/>
                <a:gd name="T110" fmla="*/ 40 w 182"/>
                <a:gd name="T111" fmla="*/ 106 h 147"/>
                <a:gd name="T112" fmla="*/ 59 w 182"/>
                <a:gd name="T113" fmla="*/ 123 h 147"/>
                <a:gd name="T114" fmla="*/ 74 w 182"/>
                <a:gd name="T115" fmla="*/ 137 h 147"/>
                <a:gd name="T116" fmla="*/ 91 w 182"/>
                <a:gd name="T117" fmla="*/ 126 h 147"/>
                <a:gd name="T118" fmla="*/ 118 w 182"/>
                <a:gd name="T119" fmla="*/ 101 h 147"/>
                <a:gd name="T120" fmla="*/ 120 w 182"/>
                <a:gd name="T121" fmla="*/ 124 h 147"/>
                <a:gd name="T122" fmla="*/ 146 w 182"/>
                <a:gd name="T123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2" h="147">
                  <a:moveTo>
                    <a:pt x="148" y="129"/>
                  </a:moveTo>
                  <a:cubicBezTo>
                    <a:pt x="149" y="128"/>
                    <a:pt x="150" y="128"/>
                    <a:pt x="150" y="127"/>
                  </a:cubicBezTo>
                  <a:cubicBezTo>
                    <a:pt x="149" y="126"/>
                    <a:pt x="149" y="126"/>
                    <a:pt x="148" y="125"/>
                  </a:cubicBezTo>
                  <a:cubicBezTo>
                    <a:pt x="151" y="122"/>
                    <a:pt x="155" y="118"/>
                    <a:pt x="158" y="115"/>
                  </a:cubicBezTo>
                  <a:cubicBezTo>
                    <a:pt x="159" y="116"/>
                    <a:pt x="160" y="117"/>
                    <a:pt x="161" y="118"/>
                  </a:cubicBezTo>
                  <a:cubicBezTo>
                    <a:pt x="162" y="117"/>
                    <a:pt x="163" y="117"/>
                    <a:pt x="164" y="116"/>
                  </a:cubicBezTo>
                  <a:cubicBezTo>
                    <a:pt x="163" y="115"/>
                    <a:pt x="162" y="114"/>
                    <a:pt x="161" y="113"/>
                  </a:cubicBezTo>
                  <a:cubicBezTo>
                    <a:pt x="165" y="109"/>
                    <a:pt x="169" y="106"/>
                    <a:pt x="173" y="102"/>
                  </a:cubicBezTo>
                  <a:cubicBezTo>
                    <a:pt x="173" y="102"/>
                    <a:pt x="173" y="103"/>
                    <a:pt x="174" y="103"/>
                  </a:cubicBezTo>
                  <a:cubicBezTo>
                    <a:pt x="174" y="102"/>
                    <a:pt x="175" y="101"/>
                    <a:pt x="175" y="101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5" y="100"/>
                    <a:pt x="175" y="100"/>
                    <a:pt x="176" y="99"/>
                  </a:cubicBezTo>
                  <a:cubicBezTo>
                    <a:pt x="176" y="99"/>
                    <a:pt x="176" y="98"/>
                    <a:pt x="177" y="97"/>
                  </a:cubicBezTo>
                  <a:cubicBezTo>
                    <a:pt x="177" y="96"/>
                    <a:pt x="178" y="94"/>
                    <a:pt x="178" y="93"/>
                  </a:cubicBezTo>
                  <a:cubicBezTo>
                    <a:pt x="176" y="95"/>
                    <a:pt x="174" y="96"/>
                    <a:pt x="172" y="98"/>
                  </a:cubicBezTo>
                  <a:cubicBezTo>
                    <a:pt x="168" y="94"/>
                    <a:pt x="164" y="91"/>
                    <a:pt x="160" y="87"/>
                  </a:cubicBezTo>
                  <a:cubicBezTo>
                    <a:pt x="165" y="83"/>
                    <a:pt x="169" y="79"/>
                    <a:pt x="174" y="74"/>
                  </a:cubicBezTo>
                  <a:cubicBezTo>
                    <a:pt x="176" y="76"/>
                    <a:pt x="178" y="78"/>
                    <a:pt x="180" y="80"/>
                  </a:cubicBezTo>
                  <a:cubicBezTo>
                    <a:pt x="180" y="81"/>
                    <a:pt x="180" y="81"/>
                    <a:pt x="181" y="81"/>
                  </a:cubicBezTo>
                  <a:cubicBezTo>
                    <a:pt x="181" y="80"/>
                    <a:pt x="181" y="78"/>
                    <a:pt x="181" y="77"/>
                  </a:cubicBezTo>
                  <a:cubicBezTo>
                    <a:pt x="179" y="76"/>
                    <a:pt x="178" y="74"/>
                    <a:pt x="176" y="72"/>
                  </a:cubicBezTo>
                  <a:cubicBezTo>
                    <a:pt x="178" y="70"/>
                    <a:pt x="180" y="69"/>
                    <a:pt x="182" y="67"/>
                  </a:cubicBezTo>
                  <a:cubicBezTo>
                    <a:pt x="182" y="66"/>
                    <a:pt x="182" y="64"/>
                    <a:pt x="182" y="63"/>
                  </a:cubicBezTo>
                  <a:cubicBezTo>
                    <a:pt x="179" y="66"/>
                    <a:pt x="177" y="68"/>
                    <a:pt x="174" y="70"/>
                  </a:cubicBezTo>
                  <a:cubicBezTo>
                    <a:pt x="170" y="67"/>
                    <a:pt x="166" y="63"/>
                    <a:pt x="162" y="60"/>
                  </a:cubicBezTo>
                  <a:cubicBezTo>
                    <a:pt x="166" y="56"/>
                    <a:pt x="170" y="52"/>
                    <a:pt x="175" y="48"/>
                  </a:cubicBezTo>
                  <a:cubicBezTo>
                    <a:pt x="177" y="51"/>
                    <a:pt x="179" y="53"/>
                    <a:pt x="182" y="55"/>
                  </a:cubicBezTo>
                  <a:cubicBezTo>
                    <a:pt x="182" y="54"/>
                    <a:pt x="182" y="53"/>
                    <a:pt x="182" y="51"/>
                  </a:cubicBezTo>
                  <a:cubicBezTo>
                    <a:pt x="180" y="50"/>
                    <a:pt x="178" y="48"/>
                    <a:pt x="176" y="46"/>
                  </a:cubicBezTo>
                  <a:cubicBezTo>
                    <a:pt x="178" y="45"/>
                    <a:pt x="180" y="43"/>
                    <a:pt x="181" y="42"/>
                  </a:cubicBezTo>
                  <a:cubicBezTo>
                    <a:pt x="181" y="41"/>
                    <a:pt x="181" y="39"/>
                    <a:pt x="181" y="38"/>
                  </a:cubicBezTo>
                  <a:cubicBezTo>
                    <a:pt x="179" y="40"/>
                    <a:pt x="177" y="42"/>
                    <a:pt x="174" y="44"/>
                  </a:cubicBezTo>
                  <a:cubicBezTo>
                    <a:pt x="170" y="40"/>
                    <a:pt x="165" y="36"/>
                    <a:pt x="161" y="32"/>
                  </a:cubicBezTo>
                  <a:cubicBezTo>
                    <a:pt x="165" y="28"/>
                    <a:pt x="169" y="25"/>
                    <a:pt x="172" y="21"/>
                  </a:cubicBezTo>
                  <a:cubicBezTo>
                    <a:pt x="175" y="24"/>
                    <a:pt x="178" y="26"/>
                    <a:pt x="180" y="29"/>
                  </a:cubicBezTo>
                  <a:cubicBezTo>
                    <a:pt x="180" y="27"/>
                    <a:pt x="180" y="25"/>
                    <a:pt x="180" y="24"/>
                  </a:cubicBezTo>
                  <a:cubicBezTo>
                    <a:pt x="178" y="22"/>
                    <a:pt x="176" y="21"/>
                    <a:pt x="175" y="19"/>
                  </a:cubicBezTo>
                  <a:cubicBezTo>
                    <a:pt x="176" y="18"/>
                    <a:pt x="177" y="17"/>
                    <a:pt x="178" y="16"/>
                  </a:cubicBezTo>
                  <a:cubicBezTo>
                    <a:pt x="178" y="16"/>
                    <a:pt x="178" y="16"/>
                    <a:pt x="179" y="15"/>
                  </a:cubicBezTo>
                  <a:cubicBezTo>
                    <a:pt x="179" y="14"/>
                    <a:pt x="179" y="13"/>
                    <a:pt x="178" y="12"/>
                  </a:cubicBezTo>
                  <a:cubicBezTo>
                    <a:pt x="178" y="13"/>
                    <a:pt x="177" y="14"/>
                    <a:pt x="176" y="15"/>
                  </a:cubicBezTo>
                  <a:cubicBezTo>
                    <a:pt x="175" y="16"/>
                    <a:pt x="174" y="17"/>
                    <a:pt x="173" y="18"/>
                  </a:cubicBezTo>
                  <a:cubicBezTo>
                    <a:pt x="169" y="14"/>
                    <a:pt x="166" y="11"/>
                    <a:pt x="162" y="8"/>
                  </a:cubicBezTo>
                  <a:cubicBezTo>
                    <a:pt x="163" y="7"/>
                    <a:pt x="164" y="6"/>
                    <a:pt x="165" y="5"/>
                  </a:cubicBezTo>
                  <a:cubicBezTo>
                    <a:pt x="167" y="3"/>
                    <a:pt x="169" y="2"/>
                    <a:pt x="171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5" y="1"/>
                    <a:pt x="164" y="2"/>
                    <a:pt x="163" y="3"/>
                  </a:cubicBezTo>
                  <a:cubicBezTo>
                    <a:pt x="162" y="4"/>
                    <a:pt x="161" y="5"/>
                    <a:pt x="160" y="6"/>
                  </a:cubicBezTo>
                  <a:cubicBezTo>
                    <a:pt x="158" y="4"/>
                    <a:pt x="156" y="2"/>
                    <a:pt x="154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2" y="3"/>
                    <a:pt x="155" y="5"/>
                    <a:pt x="158" y="8"/>
                  </a:cubicBezTo>
                  <a:cubicBezTo>
                    <a:pt x="154" y="11"/>
                    <a:pt x="150" y="15"/>
                    <a:pt x="146" y="19"/>
                  </a:cubicBezTo>
                  <a:cubicBezTo>
                    <a:pt x="146" y="18"/>
                    <a:pt x="146" y="18"/>
                    <a:pt x="146" y="18"/>
                  </a:cubicBezTo>
                  <a:cubicBezTo>
                    <a:pt x="142" y="15"/>
                    <a:pt x="138" y="11"/>
                    <a:pt x="134" y="7"/>
                  </a:cubicBezTo>
                  <a:cubicBezTo>
                    <a:pt x="137" y="5"/>
                    <a:pt x="139" y="2"/>
                    <a:pt x="142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6" y="2"/>
                    <a:pt x="134" y="4"/>
                    <a:pt x="132" y="5"/>
                  </a:cubicBezTo>
                  <a:cubicBezTo>
                    <a:pt x="130" y="4"/>
                    <a:pt x="128" y="2"/>
                    <a:pt x="126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5" y="3"/>
                    <a:pt x="127" y="5"/>
                    <a:pt x="130" y="7"/>
                  </a:cubicBezTo>
                  <a:cubicBezTo>
                    <a:pt x="127" y="10"/>
                    <a:pt x="125" y="12"/>
                    <a:pt x="122" y="15"/>
                  </a:cubicBezTo>
                  <a:cubicBezTo>
                    <a:pt x="121" y="16"/>
                    <a:pt x="119" y="17"/>
                    <a:pt x="118" y="19"/>
                  </a:cubicBezTo>
                  <a:cubicBezTo>
                    <a:pt x="113" y="15"/>
                    <a:pt x="109" y="11"/>
                    <a:pt x="104" y="6"/>
                  </a:cubicBezTo>
                  <a:cubicBezTo>
                    <a:pt x="107" y="4"/>
                    <a:pt x="109" y="2"/>
                    <a:pt x="111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5" y="1"/>
                    <a:pt x="104" y="3"/>
                    <a:pt x="102" y="4"/>
                  </a:cubicBezTo>
                  <a:cubicBezTo>
                    <a:pt x="100" y="3"/>
                    <a:pt x="99" y="1"/>
                    <a:pt x="9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6" y="2"/>
                    <a:pt x="98" y="4"/>
                    <a:pt x="100" y="6"/>
                  </a:cubicBezTo>
                  <a:cubicBezTo>
                    <a:pt x="96" y="10"/>
                    <a:pt x="91" y="14"/>
                    <a:pt x="87" y="19"/>
                  </a:cubicBezTo>
                  <a:cubicBezTo>
                    <a:pt x="83" y="15"/>
                    <a:pt x="79" y="11"/>
                    <a:pt x="74" y="7"/>
                  </a:cubicBezTo>
                  <a:cubicBezTo>
                    <a:pt x="77" y="5"/>
                    <a:pt x="80" y="2"/>
                    <a:pt x="82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6" y="2"/>
                    <a:pt x="74" y="4"/>
                    <a:pt x="72" y="5"/>
                  </a:cubicBezTo>
                  <a:cubicBezTo>
                    <a:pt x="70" y="4"/>
                    <a:pt x="68" y="2"/>
                    <a:pt x="67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5" y="2"/>
                    <a:pt x="68" y="5"/>
                    <a:pt x="70" y="7"/>
                  </a:cubicBezTo>
                  <a:cubicBezTo>
                    <a:pt x="68" y="10"/>
                    <a:pt x="65" y="12"/>
                    <a:pt x="63" y="14"/>
                  </a:cubicBezTo>
                  <a:cubicBezTo>
                    <a:pt x="61" y="16"/>
                    <a:pt x="59" y="17"/>
                    <a:pt x="58" y="19"/>
                  </a:cubicBezTo>
                  <a:cubicBezTo>
                    <a:pt x="54" y="15"/>
                    <a:pt x="50" y="12"/>
                    <a:pt x="46" y="8"/>
                  </a:cubicBezTo>
                  <a:cubicBezTo>
                    <a:pt x="49" y="6"/>
                    <a:pt x="51" y="4"/>
                    <a:pt x="53" y="2"/>
                  </a:cubicBezTo>
                  <a:cubicBezTo>
                    <a:pt x="54" y="1"/>
                    <a:pt x="54" y="1"/>
                    <a:pt x="55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8" y="2"/>
                    <a:pt x="46" y="4"/>
                    <a:pt x="44" y="6"/>
                  </a:cubicBezTo>
                  <a:cubicBezTo>
                    <a:pt x="42" y="4"/>
                    <a:pt x="40" y="2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7" y="3"/>
                    <a:pt x="40" y="5"/>
                    <a:pt x="42" y="8"/>
                  </a:cubicBezTo>
                  <a:cubicBezTo>
                    <a:pt x="39" y="11"/>
                    <a:pt x="35" y="14"/>
                    <a:pt x="32" y="17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3"/>
                    <a:pt x="23" y="9"/>
                    <a:pt x="19" y="5"/>
                  </a:cubicBezTo>
                  <a:cubicBezTo>
                    <a:pt x="21" y="3"/>
                    <a:pt x="22" y="2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9" y="1"/>
                    <a:pt x="18" y="2"/>
                    <a:pt x="17" y="3"/>
                  </a:cubicBezTo>
                  <a:cubicBezTo>
                    <a:pt x="16" y="2"/>
                    <a:pt x="15" y="1"/>
                    <a:pt x="1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2"/>
                    <a:pt x="12" y="3"/>
                    <a:pt x="14" y="5"/>
                  </a:cubicBezTo>
                  <a:cubicBezTo>
                    <a:pt x="11" y="8"/>
                    <a:pt x="8" y="11"/>
                    <a:pt x="5" y="14"/>
                  </a:cubicBezTo>
                  <a:cubicBezTo>
                    <a:pt x="4" y="14"/>
                    <a:pt x="4" y="15"/>
                    <a:pt x="3" y="15"/>
                  </a:cubicBezTo>
                  <a:cubicBezTo>
                    <a:pt x="3" y="17"/>
                    <a:pt x="3" y="20"/>
                    <a:pt x="2" y="22"/>
                  </a:cubicBezTo>
                  <a:cubicBezTo>
                    <a:pt x="6" y="26"/>
                    <a:pt x="10" y="30"/>
                    <a:pt x="15" y="34"/>
                  </a:cubicBezTo>
                  <a:cubicBezTo>
                    <a:pt x="11" y="37"/>
                    <a:pt x="7" y="41"/>
                    <a:pt x="3" y="44"/>
                  </a:cubicBezTo>
                  <a:cubicBezTo>
                    <a:pt x="3" y="44"/>
                    <a:pt x="2" y="44"/>
                    <a:pt x="2" y="44"/>
                  </a:cubicBezTo>
                  <a:cubicBezTo>
                    <a:pt x="2" y="43"/>
                    <a:pt x="1" y="43"/>
                    <a:pt x="1" y="42"/>
                  </a:cubicBezTo>
                  <a:cubicBezTo>
                    <a:pt x="1" y="44"/>
                    <a:pt x="1" y="45"/>
                    <a:pt x="1" y="46"/>
                  </a:cubicBezTo>
                  <a:cubicBezTo>
                    <a:pt x="1" y="46"/>
                    <a:pt x="1" y="46"/>
                    <a:pt x="1" y="47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1" y="48"/>
                    <a:pt x="0" y="49"/>
                    <a:pt x="0" y="50"/>
                  </a:cubicBezTo>
                  <a:cubicBezTo>
                    <a:pt x="1" y="50"/>
                    <a:pt x="2" y="49"/>
                    <a:pt x="3" y="48"/>
                  </a:cubicBezTo>
                  <a:cubicBezTo>
                    <a:pt x="6" y="52"/>
                    <a:pt x="10" y="55"/>
                    <a:pt x="14" y="59"/>
                  </a:cubicBezTo>
                  <a:cubicBezTo>
                    <a:pt x="11" y="62"/>
                    <a:pt x="8" y="65"/>
                    <a:pt x="5" y="67"/>
                  </a:cubicBezTo>
                  <a:cubicBezTo>
                    <a:pt x="4" y="68"/>
                    <a:pt x="3" y="69"/>
                    <a:pt x="2" y="70"/>
                  </a:cubicBezTo>
                  <a:cubicBezTo>
                    <a:pt x="1" y="70"/>
                    <a:pt x="1" y="70"/>
                    <a:pt x="0" y="69"/>
                  </a:cubicBezTo>
                  <a:cubicBezTo>
                    <a:pt x="1" y="71"/>
                    <a:pt x="1" y="73"/>
                    <a:pt x="1" y="75"/>
                  </a:cubicBezTo>
                  <a:cubicBezTo>
                    <a:pt x="1" y="75"/>
                    <a:pt x="2" y="75"/>
                    <a:pt x="2" y="74"/>
                  </a:cubicBezTo>
                  <a:cubicBezTo>
                    <a:pt x="6" y="78"/>
                    <a:pt x="10" y="82"/>
                    <a:pt x="15" y="86"/>
                  </a:cubicBezTo>
                  <a:cubicBezTo>
                    <a:pt x="11" y="89"/>
                    <a:pt x="8" y="92"/>
                    <a:pt x="5" y="95"/>
                  </a:cubicBezTo>
                  <a:cubicBezTo>
                    <a:pt x="5" y="96"/>
                    <a:pt x="5" y="97"/>
                    <a:pt x="5" y="97"/>
                  </a:cubicBezTo>
                  <a:cubicBezTo>
                    <a:pt x="6" y="97"/>
                    <a:pt x="6" y="97"/>
                    <a:pt x="6" y="97"/>
                  </a:cubicBezTo>
                  <a:cubicBezTo>
                    <a:pt x="9" y="94"/>
                    <a:pt x="13" y="91"/>
                    <a:pt x="16" y="88"/>
                  </a:cubicBezTo>
                  <a:cubicBezTo>
                    <a:pt x="21" y="92"/>
                    <a:pt x="25" y="96"/>
                    <a:pt x="30" y="100"/>
                  </a:cubicBezTo>
                  <a:cubicBezTo>
                    <a:pt x="25" y="104"/>
                    <a:pt x="21" y="109"/>
                    <a:pt x="17" y="113"/>
                  </a:cubicBezTo>
                  <a:cubicBezTo>
                    <a:pt x="15" y="111"/>
                    <a:pt x="13" y="109"/>
                    <a:pt x="12" y="108"/>
                  </a:cubicBezTo>
                  <a:cubicBezTo>
                    <a:pt x="17" y="116"/>
                    <a:pt x="25" y="123"/>
                    <a:pt x="34" y="129"/>
                  </a:cubicBezTo>
                  <a:cubicBezTo>
                    <a:pt x="34" y="128"/>
                    <a:pt x="33" y="128"/>
                    <a:pt x="33" y="127"/>
                  </a:cubicBezTo>
                  <a:cubicBezTo>
                    <a:pt x="37" y="123"/>
                    <a:pt x="41" y="119"/>
                    <a:pt x="46" y="115"/>
                  </a:cubicBezTo>
                  <a:cubicBezTo>
                    <a:pt x="49" y="118"/>
                    <a:pt x="53" y="122"/>
                    <a:pt x="56" y="125"/>
                  </a:cubicBezTo>
                  <a:cubicBezTo>
                    <a:pt x="53" y="128"/>
                    <a:pt x="49" y="132"/>
                    <a:pt x="45" y="135"/>
                  </a:cubicBezTo>
                  <a:cubicBezTo>
                    <a:pt x="46" y="136"/>
                    <a:pt x="47" y="136"/>
                    <a:pt x="48" y="137"/>
                  </a:cubicBezTo>
                  <a:cubicBezTo>
                    <a:pt x="52" y="133"/>
                    <a:pt x="55" y="130"/>
                    <a:pt x="59" y="127"/>
                  </a:cubicBezTo>
                  <a:cubicBezTo>
                    <a:pt x="61" y="129"/>
                    <a:pt x="64" y="131"/>
                    <a:pt x="66" y="134"/>
                  </a:cubicBezTo>
                  <a:cubicBezTo>
                    <a:pt x="68" y="136"/>
                    <a:pt x="70" y="137"/>
                    <a:pt x="72" y="139"/>
                  </a:cubicBezTo>
                  <a:cubicBezTo>
                    <a:pt x="70" y="141"/>
                    <a:pt x="69" y="142"/>
                    <a:pt x="67" y="144"/>
                  </a:cubicBezTo>
                  <a:cubicBezTo>
                    <a:pt x="68" y="144"/>
                    <a:pt x="69" y="144"/>
                    <a:pt x="70" y="144"/>
                  </a:cubicBezTo>
                  <a:cubicBezTo>
                    <a:pt x="71" y="143"/>
                    <a:pt x="73" y="142"/>
                    <a:pt x="74" y="141"/>
                  </a:cubicBezTo>
                  <a:cubicBezTo>
                    <a:pt x="76" y="143"/>
                    <a:pt x="78" y="144"/>
                    <a:pt x="79" y="146"/>
                  </a:cubicBezTo>
                  <a:cubicBezTo>
                    <a:pt x="81" y="146"/>
                    <a:pt x="83" y="147"/>
                    <a:pt x="85" y="147"/>
                  </a:cubicBezTo>
                  <a:cubicBezTo>
                    <a:pt x="82" y="144"/>
                    <a:pt x="79" y="142"/>
                    <a:pt x="76" y="139"/>
                  </a:cubicBezTo>
                  <a:cubicBezTo>
                    <a:pt x="78" y="137"/>
                    <a:pt x="80" y="135"/>
                    <a:pt x="83" y="133"/>
                  </a:cubicBezTo>
                  <a:cubicBezTo>
                    <a:pt x="85" y="131"/>
                    <a:pt x="87" y="129"/>
                    <a:pt x="89" y="128"/>
                  </a:cubicBezTo>
                  <a:cubicBezTo>
                    <a:pt x="92" y="131"/>
                    <a:pt x="96" y="135"/>
                    <a:pt x="100" y="138"/>
                  </a:cubicBezTo>
                  <a:cubicBezTo>
                    <a:pt x="97" y="141"/>
                    <a:pt x="94" y="144"/>
                    <a:pt x="91" y="147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3" y="147"/>
                    <a:pt x="94" y="147"/>
                    <a:pt x="95" y="147"/>
                  </a:cubicBezTo>
                  <a:cubicBezTo>
                    <a:pt x="98" y="145"/>
                    <a:pt x="100" y="143"/>
                    <a:pt x="102" y="140"/>
                  </a:cubicBezTo>
                  <a:cubicBezTo>
                    <a:pt x="104" y="142"/>
                    <a:pt x="106" y="144"/>
                    <a:pt x="108" y="145"/>
                  </a:cubicBezTo>
                  <a:cubicBezTo>
                    <a:pt x="109" y="145"/>
                    <a:pt x="110" y="145"/>
                    <a:pt x="111" y="145"/>
                  </a:cubicBezTo>
                  <a:cubicBezTo>
                    <a:pt x="109" y="143"/>
                    <a:pt x="107" y="141"/>
                    <a:pt x="104" y="139"/>
                  </a:cubicBezTo>
                  <a:cubicBezTo>
                    <a:pt x="108" y="135"/>
                    <a:pt x="112" y="131"/>
                    <a:pt x="116" y="128"/>
                  </a:cubicBezTo>
                  <a:cubicBezTo>
                    <a:pt x="120" y="132"/>
                    <a:pt x="124" y="135"/>
                    <a:pt x="128" y="139"/>
                  </a:cubicBezTo>
                  <a:cubicBezTo>
                    <a:pt x="128" y="139"/>
                    <a:pt x="128" y="139"/>
                    <a:pt x="128" y="139"/>
                  </a:cubicBezTo>
                  <a:cubicBezTo>
                    <a:pt x="131" y="138"/>
                    <a:pt x="134" y="137"/>
                    <a:pt x="137" y="135"/>
                  </a:cubicBezTo>
                  <a:cubicBezTo>
                    <a:pt x="140" y="132"/>
                    <a:pt x="143" y="130"/>
                    <a:pt x="146" y="127"/>
                  </a:cubicBezTo>
                  <a:cubicBezTo>
                    <a:pt x="147" y="127"/>
                    <a:pt x="147" y="128"/>
                    <a:pt x="148" y="129"/>
                  </a:cubicBezTo>
                  <a:close/>
                  <a:moveTo>
                    <a:pt x="171" y="100"/>
                  </a:moveTo>
                  <a:cubicBezTo>
                    <a:pt x="166" y="104"/>
                    <a:pt x="162" y="107"/>
                    <a:pt x="158" y="111"/>
                  </a:cubicBezTo>
                  <a:cubicBezTo>
                    <a:pt x="154" y="108"/>
                    <a:pt x="150" y="104"/>
                    <a:pt x="146" y="100"/>
                  </a:cubicBezTo>
                  <a:cubicBezTo>
                    <a:pt x="147" y="99"/>
                    <a:pt x="148" y="98"/>
                    <a:pt x="149" y="97"/>
                  </a:cubicBezTo>
                  <a:cubicBezTo>
                    <a:pt x="152" y="94"/>
                    <a:pt x="155" y="91"/>
                    <a:pt x="158" y="89"/>
                  </a:cubicBezTo>
                  <a:cubicBezTo>
                    <a:pt x="162" y="92"/>
                    <a:pt x="167" y="96"/>
                    <a:pt x="171" y="100"/>
                  </a:cubicBezTo>
                  <a:close/>
                  <a:moveTo>
                    <a:pt x="131" y="60"/>
                  </a:moveTo>
                  <a:cubicBezTo>
                    <a:pt x="136" y="56"/>
                    <a:pt x="140" y="51"/>
                    <a:pt x="144" y="47"/>
                  </a:cubicBezTo>
                  <a:cubicBezTo>
                    <a:pt x="147" y="50"/>
                    <a:pt x="150" y="53"/>
                    <a:pt x="153" y="55"/>
                  </a:cubicBezTo>
                  <a:cubicBezTo>
                    <a:pt x="155" y="57"/>
                    <a:pt x="156" y="58"/>
                    <a:pt x="158" y="60"/>
                  </a:cubicBezTo>
                  <a:cubicBezTo>
                    <a:pt x="153" y="64"/>
                    <a:pt x="149" y="68"/>
                    <a:pt x="144" y="72"/>
                  </a:cubicBezTo>
                  <a:cubicBezTo>
                    <a:pt x="140" y="68"/>
                    <a:pt x="136" y="64"/>
                    <a:pt x="131" y="60"/>
                  </a:cubicBezTo>
                  <a:close/>
                  <a:moveTo>
                    <a:pt x="142" y="74"/>
                  </a:moveTo>
                  <a:cubicBezTo>
                    <a:pt x="140" y="76"/>
                    <a:pt x="138" y="78"/>
                    <a:pt x="136" y="80"/>
                  </a:cubicBezTo>
                  <a:cubicBezTo>
                    <a:pt x="134" y="82"/>
                    <a:pt x="132" y="84"/>
                    <a:pt x="130" y="85"/>
                  </a:cubicBezTo>
                  <a:cubicBezTo>
                    <a:pt x="126" y="81"/>
                    <a:pt x="121" y="77"/>
                    <a:pt x="117" y="73"/>
                  </a:cubicBezTo>
                  <a:cubicBezTo>
                    <a:pt x="118" y="72"/>
                    <a:pt x="119" y="71"/>
                    <a:pt x="121" y="70"/>
                  </a:cubicBezTo>
                  <a:cubicBezTo>
                    <a:pt x="123" y="67"/>
                    <a:pt x="126" y="64"/>
                    <a:pt x="129" y="62"/>
                  </a:cubicBezTo>
                  <a:cubicBezTo>
                    <a:pt x="134" y="66"/>
                    <a:pt x="138" y="70"/>
                    <a:pt x="142" y="74"/>
                  </a:cubicBezTo>
                  <a:close/>
                  <a:moveTo>
                    <a:pt x="129" y="58"/>
                  </a:moveTo>
                  <a:cubicBezTo>
                    <a:pt x="126" y="55"/>
                    <a:pt x="122" y="51"/>
                    <a:pt x="119" y="48"/>
                  </a:cubicBezTo>
                  <a:cubicBezTo>
                    <a:pt x="123" y="44"/>
                    <a:pt x="128" y="40"/>
                    <a:pt x="132" y="36"/>
                  </a:cubicBezTo>
                  <a:cubicBezTo>
                    <a:pt x="136" y="39"/>
                    <a:pt x="139" y="42"/>
                    <a:pt x="142" y="46"/>
                  </a:cubicBezTo>
                  <a:cubicBezTo>
                    <a:pt x="138" y="50"/>
                    <a:pt x="134" y="54"/>
                    <a:pt x="129" y="58"/>
                  </a:cubicBezTo>
                  <a:close/>
                  <a:moveTo>
                    <a:pt x="127" y="60"/>
                  </a:moveTo>
                  <a:cubicBezTo>
                    <a:pt x="124" y="62"/>
                    <a:pt x="121" y="65"/>
                    <a:pt x="119" y="68"/>
                  </a:cubicBezTo>
                  <a:cubicBezTo>
                    <a:pt x="117" y="69"/>
                    <a:pt x="116" y="70"/>
                    <a:pt x="115" y="71"/>
                  </a:cubicBezTo>
                  <a:cubicBezTo>
                    <a:pt x="111" y="68"/>
                    <a:pt x="108" y="65"/>
                    <a:pt x="105" y="62"/>
                  </a:cubicBezTo>
                  <a:cubicBezTo>
                    <a:pt x="106" y="60"/>
                    <a:pt x="108" y="58"/>
                    <a:pt x="110" y="56"/>
                  </a:cubicBezTo>
                  <a:cubicBezTo>
                    <a:pt x="113" y="54"/>
                    <a:pt x="115" y="52"/>
                    <a:pt x="117" y="50"/>
                  </a:cubicBezTo>
                  <a:cubicBezTo>
                    <a:pt x="120" y="53"/>
                    <a:pt x="124" y="57"/>
                    <a:pt x="127" y="60"/>
                  </a:cubicBezTo>
                  <a:close/>
                  <a:moveTo>
                    <a:pt x="113" y="73"/>
                  </a:moveTo>
                  <a:cubicBezTo>
                    <a:pt x="109" y="76"/>
                    <a:pt x="106" y="79"/>
                    <a:pt x="102" y="83"/>
                  </a:cubicBezTo>
                  <a:cubicBezTo>
                    <a:pt x="99" y="79"/>
                    <a:pt x="95" y="76"/>
                    <a:pt x="92" y="73"/>
                  </a:cubicBezTo>
                  <a:cubicBezTo>
                    <a:pt x="95" y="70"/>
                    <a:pt x="99" y="67"/>
                    <a:pt x="102" y="64"/>
                  </a:cubicBezTo>
                  <a:cubicBezTo>
                    <a:pt x="106" y="67"/>
                    <a:pt x="109" y="70"/>
                    <a:pt x="113" y="73"/>
                  </a:cubicBezTo>
                  <a:close/>
                  <a:moveTo>
                    <a:pt x="108" y="54"/>
                  </a:moveTo>
                  <a:cubicBezTo>
                    <a:pt x="106" y="56"/>
                    <a:pt x="104" y="58"/>
                    <a:pt x="102" y="59"/>
                  </a:cubicBezTo>
                  <a:cubicBezTo>
                    <a:pt x="98" y="56"/>
                    <a:pt x="94" y="52"/>
                    <a:pt x="90" y="48"/>
                  </a:cubicBezTo>
                  <a:cubicBezTo>
                    <a:pt x="92" y="46"/>
                    <a:pt x="94" y="45"/>
                    <a:pt x="96" y="43"/>
                  </a:cubicBezTo>
                  <a:cubicBezTo>
                    <a:pt x="98" y="41"/>
                    <a:pt x="100" y="39"/>
                    <a:pt x="102" y="37"/>
                  </a:cubicBezTo>
                  <a:cubicBezTo>
                    <a:pt x="106" y="41"/>
                    <a:pt x="110" y="45"/>
                    <a:pt x="114" y="48"/>
                  </a:cubicBezTo>
                  <a:cubicBezTo>
                    <a:pt x="112" y="50"/>
                    <a:pt x="110" y="52"/>
                    <a:pt x="108" y="54"/>
                  </a:cubicBezTo>
                  <a:close/>
                  <a:moveTo>
                    <a:pt x="100" y="62"/>
                  </a:moveTo>
                  <a:cubicBezTo>
                    <a:pt x="97" y="65"/>
                    <a:pt x="93" y="68"/>
                    <a:pt x="90" y="71"/>
                  </a:cubicBezTo>
                  <a:cubicBezTo>
                    <a:pt x="89" y="71"/>
                    <a:pt x="89" y="70"/>
                    <a:pt x="89" y="70"/>
                  </a:cubicBezTo>
                  <a:cubicBezTo>
                    <a:pt x="85" y="67"/>
                    <a:pt x="81" y="63"/>
                    <a:pt x="78" y="60"/>
                  </a:cubicBezTo>
                  <a:cubicBezTo>
                    <a:pt x="81" y="57"/>
                    <a:pt x="85" y="54"/>
                    <a:pt x="88" y="50"/>
                  </a:cubicBezTo>
                  <a:cubicBezTo>
                    <a:pt x="92" y="54"/>
                    <a:pt x="96" y="58"/>
                    <a:pt x="100" y="62"/>
                  </a:cubicBezTo>
                  <a:close/>
                  <a:moveTo>
                    <a:pt x="88" y="73"/>
                  </a:moveTo>
                  <a:cubicBezTo>
                    <a:pt x="83" y="77"/>
                    <a:pt x="79" y="81"/>
                    <a:pt x="74" y="85"/>
                  </a:cubicBezTo>
                  <a:cubicBezTo>
                    <a:pt x="70" y="82"/>
                    <a:pt x="66" y="78"/>
                    <a:pt x="62" y="74"/>
                  </a:cubicBezTo>
                  <a:cubicBezTo>
                    <a:pt x="67" y="70"/>
                    <a:pt x="71" y="66"/>
                    <a:pt x="76" y="62"/>
                  </a:cubicBezTo>
                  <a:cubicBezTo>
                    <a:pt x="79" y="65"/>
                    <a:pt x="83" y="69"/>
                    <a:pt x="87" y="72"/>
                  </a:cubicBezTo>
                  <a:cubicBezTo>
                    <a:pt x="87" y="72"/>
                    <a:pt x="87" y="73"/>
                    <a:pt x="88" y="73"/>
                  </a:cubicBezTo>
                  <a:close/>
                  <a:moveTo>
                    <a:pt x="75" y="58"/>
                  </a:moveTo>
                  <a:cubicBezTo>
                    <a:pt x="71" y="54"/>
                    <a:pt x="67" y="50"/>
                    <a:pt x="62" y="45"/>
                  </a:cubicBezTo>
                  <a:cubicBezTo>
                    <a:pt x="66" y="42"/>
                    <a:pt x="69" y="39"/>
                    <a:pt x="72" y="36"/>
                  </a:cubicBezTo>
                  <a:cubicBezTo>
                    <a:pt x="73" y="36"/>
                    <a:pt x="73" y="36"/>
                    <a:pt x="73" y="37"/>
                  </a:cubicBezTo>
                  <a:cubicBezTo>
                    <a:pt x="77" y="41"/>
                    <a:pt x="82" y="44"/>
                    <a:pt x="86" y="48"/>
                  </a:cubicBezTo>
                  <a:cubicBezTo>
                    <a:pt x="82" y="51"/>
                    <a:pt x="79" y="55"/>
                    <a:pt x="75" y="58"/>
                  </a:cubicBezTo>
                  <a:close/>
                  <a:moveTo>
                    <a:pt x="73" y="60"/>
                  </a:moveTo>
                  <a:cubicBezTo>
                    <a:pt x="69" y="64"/>
                    <a:pt x="64" y="68"/>
                    <a:pt x="60" y="72"/>
                  </a:cubicBezTo>
                  <a:cubicBezTo>
                    <a:pt x="56" y="68"/>
                    <a:pt x="51" y="64"/>
                    <a:pt x="47" y="60"/>
                  </a:cubicBezTo>
                  <a:cubicBezTo>
                    <a:pt x="51" y="56"/>
                    <a:pt x="55" y="52"/>
                    <a:pt x="60" y="47"/>
                  </a:cubicBezTo>
                  <a:cubicBezTo>
                    <a:pt x="64" y="52"/>
                    <a:pt x="69" y="56"/>
                    <a:pt x="73" y="60"/>
                  </a:cubicBezTo>
                  <a:close/>
                  <a:moveTo>
                    <a:pt x="45" y="58"/>
                  </a:moveTo>
                  <a:cubicBezTo>
                    <a:pt x="40" y="54"/>
                    <a:pt x="36" y="50"/>
                    <a:pt x="32" y="47"/>
                  </a:cubicBezTo>
                  <a:cubicBezTo>
                    <a:pt x="33" y="45"/>
                    <a:pt x="35" y="44"/>
                    <a:pt x="36" y="43"/>
                  </a:cubicBezTo>
                  <a:cubicBezTo>
                    <a:pt x="39" y="40"/>
                    <a:pt x="42" y="37"/>
                    <a:pt x="46" y="34"/>
                  </a:cubicBezTo>
                  <a:cubicBezTo>
                    <a:pt x="49" y="38"/>
                    <a:pt x="53" y="42"/>
                    <a:pt x="57" y="45"/>
                  </a:cubicBezTo>
                  <a:cubicBezTo>
                    <a:pt x="58" y="45"/>
                    <a:pt x="58" y="45"/>
                    <a:pt x="58" y="46"/>
                  </a:cubicBezTo>
                  <a:cubicBezTo>
                    <a:pt x="53" y="50"/>
                    <a:pt x="49" y="54"/>
                    <a:pt x="45" y="58"/>
                  </a:cubicBezTo>
                  <a:close/>
                  <a:moveTo>
                    <a:pt x="43" y="60"/>
                  </a:moveTo>
                  <a:cubicBezTo>
                    <a:pt x="39" y="63"/>
                    <a:pt x="35" y="67"/>
                    <a:pt x="31" y="71"/>
                  </a:cubicBezTo>
                  <a:cubicBezTo>
                    <a:pt x="31" y="70"/>
                    <a:pt x="30" y="70"/>
                    <a:pt x="30" y="70"/>
                  </a:cubicBezTo>
                  <a:cubicBezTo>
                    <a:pt x="26" y="66"/>
                    <a:pt x="22" y="63"/>
                    <a:pt x="19" y="59"/>
                  </a:cubicBezTo>
                  <a:cubicBezTo>
                    <a:pt x="23" y="56"/>
                    <a:pt x="26" y="52"/>
                    <a:pt x="30" y="48"/>
                  </a:cubicBezTo>
                  <a:cubicBezTo>
                    <a:pt x="34" y="52"/>
                    <a:pt x="38" y="56"/>
                    <a:pt x="43" y="60"/>
                  </a:cubicBezTo>
                  <a:close/>
                  <a:moveTo>
                    <a:pt x="44" y="62"/>
                  </a:moveTo>
                  <a:cubicBezTo>
                    <a:pt x="45" y="62"/>
                    <a:pt x="45" y="62"/>
                    <a:pt x="45" y="62"/>
                  </a:cubicBezTo>
                  <a:cubicBezTo>
                    <a:pt x="49" y="66"/>
                    <a:pt x="54" y="70"/>
                    <a:pt x="58" y="74"/>
                  </a:cubicBezTo>
                  <a:cubicBezTo>
                    <a:pt x="54" y="78"/>
                    <a:pt x="50" y="81"/>
                    <a:pt x="46" y="85"/>
                  </a:cubicBezTo>
                  <a:cubicBezTo>
                    <a:pt x="42" y="81"/>
                    <a:pt x="37" y="76"/>
                    <a:pt x="33" y="72"/>
                  </a:cubicBezTo>
                  <a:cubicBezTo>
                    <a:pt x="37" y="69"/>
                    <a:pt x="41" y="65"/>
                    <a:pt x="44" y="62"/>
                  </a:cubicBezTo>
                  <a:close/>
                  <a:moveTo>
                    <a:pt x="60" y="76"/>
                  </a:moveTo>
                  <a:cubicBezTo>
                    <a:pt x="64" y="80"/>
                    <a:pt x="68" y="84"/>
                    <a:pt x="72" y="87"/>
                  </a:cubicBezTo>
                  <a:cubicBezTo>
                    <a:pt x="68" y="91"/>
                    <a:pt x="65" y="95"/>
                    <a:pt x="61" y="98"/>
                  </a:cubicBezTo>
                  <a:cubicBezTo>
                    <a:pt x="60" y="98"/>
                    <a:pt x="60" y="97"/>
                    <a:pt x="59" y="97"/>
                  </a:cubicBezTo>
                  <a:cubicBezTo>
                    <a:pt x="56" y="93"/>
                    <a:pt x="52" y="90"/>
                    <a:pt x="49" y="87"/>
                  </a:cubicBezTo>
                  <a:cubicBezTo>
                    <a:pt x="52" y="83"/>
                    <a:pt x="56" y="80"/>
                    <a:pt x="60" y="76"/>
                  </a:cubicBezTo>
                  <a:close/>
                  <a:moveTo>
                    <a:pt x="74" y="89"/>
                  </a:moveTo>
                  <a:cubicBezTo>
                    <a:pt x="78" y="93"/>
                    <a:pt x="81" y="96"/>
                    <a:pt x="85" y="99"/>
                  </a:cubicBezTo>
                  <a:cubicBezTo>
                    <a:pt x="81" y="102"/>
                    <a:pt x="77" y="106"/>
                    <a:pt x="73" y="109"/>
                  </a:cubicBezTo>
                  <a:cubicBezTo>
                    <a:pt x="70" y="106"/>
                    <a:pt x="66" y="103"/>
                    <a:pt x="63" y="100"/>
                  </a:cubicBezTo>
                  <a:cubicBezTo>
                    <a:pt x="67" y="96"/>
                    <a:pt x="70" y="93"/>
                    <a:pt x="74" y="89"/>
                  </a:cubicBezTo>
                  <a:close/>
                  <a:moveTo>
                    <a:pt x="77" y="87"/>
                  </a:moveTo>
                  <a:cubicBezTo>
                    <a:pt x="78" y="85"/>
                    <a:pt x="80" y="84"/>
                    <a:pt x="82" y="82"/>
                  </a:cubicBezTo>
                  <a:cubicBezTo>
                    <a:pt x="85" y="80"/>
                    <a:pt x="87" y="77"/>
                    <a:pt x="90" y="75"/>
                  </a:cubicBezTo>
                  <a:cubicBezTo>
                    <a:pt x="93" y="78"/>
                    <a:pt x="97" y="81"/>
                    <a:pt x="100" y="85"/>
                  </a:cubicBezTo>
                  <a:cubicBezTo>
                    <a:pt x="97" y="88"/>
                    <a:pt x="93" y="91"/>
                    <a:pt x="89" y="94"/>
                  </a:cubicBezTo>
                  <a:cubicBezTo>
                    <a:pt x="89" y="95"/>
                    <a:pt x="88" y="96"/>
                    <a:pt x="87" y="97"/>
                  </a:cubicBezTo>
                  <a:cubicBezTo>
                    <a:pt x="83" y="94"/>
                    <a:pt x="80" y="90"/>
                    <a:pt x="77" y="87"/>
                  </a:cubicBezTo>
                  <a:close/>
                  <a:moveTo>
                    <a:pt x="92" y="97"/>
                  </a:moveTo>
                  <a:cubicBezTo>
                    <a:pt x="95" y="93"/>
                    <a:pt x="99" y="90"/>
                    <a:pt x="102" y="87"/>
                  </a:cubicBezTo>
                  <a:cubicBezTo>
                    <a:pt x="107" y="91"/>
                    <a:pt x="111" y="95"/>
                    <a:pt x="116" y="99"/>
                  </a:cubicBezTo>
                  <a:cubicBezTo>
                    <a:pt x="111" y="103"/>
                    <a:pt x="107" y="107"/>
                    <a:pt x="102" y="111"/>
                  </a:cubicBezTo>
                  <a:cubicBezTo>
                    <a:pt x="98" y="107"/>
                    <a:pt x="94" y="103"/>
                    <a:pt x="89" y="99"/>
                  </a:cubicBezTo>
                  <a:cubicBezTo>
                    <a:pt x="90" y="98"/>
                    <a:pt x="91" y="97"/>
                    <a:pt x="92" y="97"/>
                  </a:cubicBezTo>
                  <a:close/>
                  <a:moveTo>
                    <a:pt x="104" y="85"/>
                  </a:moveTo>
                  <a:cubicBezTo>
                    <a:pt x="108" y="81"/>
                    <a:pt x="111" y="78"/>
                    <a:pt x="115" y="75"/>
                  </a:cubicBezTo>
                  <a:cubicBezTo>
                    <a:pt x="119" y="79"/>
                    <a:pt x="124" y="83"/>
                    <a:pt x="128" y="87"/>
                  </a:cubicBezTo>
                  <a:cubicBezTo>
                    <a:pt x="125" y="91"/>
                    <a:pt x="121" y="94"/>
                    <a:pt x="118" y="97"/>
                  </a:cubicBezTo>
                  <a:cubicBezTo>
                    <a:pt x="113" y="93"/>
                    <a:pt x="109" y="89"/>
                    <a:pt x="104" y="85"/>
                  </a:cubicBezTo>
                  <a:close/>
                  <a:moveTo>
                    <a:pt x="130" y="89"/>
                  </a:moveTo>
                  <a:cubicBezTo>
                    <a:pt x="134" y="93"/>
                    <a:pt x="138" y="96"/>
                    <a:pt x="142" y="100"/>
                  </a:cubicBezTo>
                  <a:cubicBezTo>
                    <a:pt x="138" y="103"/>
                    <a:pt x="135" y="106"/>
                    <a:pt x="131" y="110"/>
                  </a:cubicBezTo>
                  <a:cubicBezTo>
                    <a:pt x="127" y="106"/>
                    <a:pt x="124" y="103"/>
                    <a:pt x="120" y="99"/>
                  </a:cubicBezTo>
                  <a:cubicBezTo>
                    <a:pt x="123" y="96"/>
                    <a:pt x="127" y="93"/>
                    <a:pt x="130" y="89"/>
                  </a:cubicBezTo>
                  <a:close/>
                  <a:moveTo>
                    <a:pt x="132" y="87"/>
                  </a:moveTo>
                  <a:cubicBezTo>
                    <a:pt x="134" y="86"/>
                    <a:pt x="136" y="84"/>
                    <a:pt x="138" y="82"/>
                  </a:cubicBezTo>
                  <a:cubicBezTo>
                    <a:pt x="140" y="80"/>
                    <a:pt x="142" y="78"/>
                    <a:pt x="145" y="76"/>
                  </a:cubicBezTo>
                  <a:cubicBezTo>
                    <a:pt x="148" y="80"/>
                    <a:pt x="152" y="83"/>
                    <a:pt x="156" y="87"/>
                  </a:cubicBezTo>
                  <a:cubicBezTo>
                    <a:pt x="153" y="89"/>
                    <a:pt x="150" y="92"/>
                    <a:pt x="147" y="95"/>
                  </a:cubicBezTo>
                  <a:cubicBezTo>
                    <a:pt x="146" y="96"/>
                    <a:pt x="145" y="97"/>
                    <a:pt x="144" y="98"/>
                  </a:cubicBezTo>
                  <a:cubicBezTo>
                    <a:pt x="140" y="94"/>
                    <a:pt x="136" y="91"/>
                    <a:pt x="132" y="87"/>
                  </a:cubicBezTo>
                  <a:close/>
                  <a:moveTo>
                    <a:pt x="172" y="73"/>
                  </a:moveTo>
                  <a:cubicBezTo>
                    <a:pt x="167" y="77"/>
                    <a:pt x="163" y="81"/>
                    <a:pt x="158" y="85"/>
                  </a:cubicBezTo>
                  <a:cubicBezTo>
                    <a:pt x="154" y="81"/>
                    <a:pt x="151" y="78"/>
                    <a:pt x="147" y="74"/>
                  </a:cubicBezTo>
                  <a:cubicBezTo>
                    <a:pt x="151" y="70"/>
                    <a:pt x="156" y="66"/>
                    <a:pt x="160" y="62"/>
                  </a:cubicBezTo>
                  <a:cubicBezTo>
                    <a:pt x="164" y="65"/>
                    <a:pt x="168" y="69"/>
                    <a:pt x="172" y="73"/>
                  </a:cubicBezTo>
                  <a:close/>
                  <a:moveTo>
                    <a:pt x="172" y="46"/>
                  </a:moveTo>
                  <a:cubicBezTo>
                    <a:pt x="168" y="50"/>
                    <a:pt x="164" y="54"/>
                    <a:pt x="160" y="58"/>
                  </a:cubicBezTo>
                  <a:cubicBezTo>
                    <a:pt x="158" y="56"/>
                    <a:pt x="157" y="55"/>
                    <a:pt x="155" y="53"/>
                  </a:cubicBezTo>
                  <a:cubicBezTo>
                    <a:pt x="152" y="51"/>
                    <a:pt x="150" y="48"/>
                    <a:pt x="147" y="45"/>
                  </a:cubicBezTo>
                  <a:cubicBezTo>
                    <a:pt x="151" y="41"/>
                    <a:pt x="155" y="38"/>
                    <a:pt x="159" y="34"/>
                  </a:cubicBezTo>
                  <a:cubicBezTo>
                    <a:pt x="163" y="38"/>
                    <a:pt x="168" y="42"/>
                    <a:pt x="172" y="46"/>
                  </a:cubicBezTo>
                  <a:close/>
                  <a:moveTo>
                    <a:pt x="160" y="10"/>
                  </a:moveTo>
                  <a:cubicBezTo>
                    <a:pt x="164" y="13"/>
                    <a:pt x="167" y="16"/>
                    <a:pt x="171" y="20"/>
                  </a:cubicBezTo>
                  <a:cubicBezTo>
                    <a:pt x="167" y="23"/>
                    <a:pt x="163" y="27"/>
                    <a:pt x="159" y="30"/>
                  </a:cubicBezTo>
                  <a:cubicBezTo>
                    <a:pt x="156" y="27"/>
                    <a:pt x="152" y="24"/>
                    <a:pt x="149" y="21"/>
                  </a:cubicBezTo>
                  <a:cubicBezTo>
                    <a:pt x="152" y="17"/>
                    <a:pt x="156" y="13"/>
                    <a:pt x="160" y="10"/>
                  </a:cubicBezTo>
                  <a:close/>
                  <a:moveTo>
                    <a:pt x="146" y="23"/>
                  </a:moveTo>
                  <a:cubicBezTo>
                    <a:pt x="150" y="26"/>
                    <a:pt x="153" y="29"/>
                    <a:pt x="157" y="32"/>
                  </a:cubicBezTo>
                  <a:cubicBezTo>
                    <a:pt x="153" y="36"/>
                    <a:pt x="149" y="40"/>
                    <a:pt x="145" y="43"/>
                  </a:cubicBezTo>
                  <a:cubicBezTo>
                    <a:pt x="141" y="40"/>
                    <a:pt x="138" y="37"/>
                    <a:pt x="134" y="34"/>
                  </a:cubicBezTo>
                  <a:cubicBezTo>
                    <a:pt x="138" y="30"/>
                    <a:pt x="142" y="26"/>
                    <a:pt x="146" y="23"/>
                  </a:cubicBezTo>
                  <a:close/>
                  <a:moveTo>
                    <a:pt x="132" y="9"/>
                  </a:moveTo>
                  <a:cubicBezTo>
                    <a:pt x="136" y="13"/>
                    <a:pt x="140" y="17"/>
                    <a:pt x="144" y="20"/>
                  </a:cubicBezTo>
                  <a:cubicBezTo>
                    <a:pt x="144" y="20"/>
                    <a:pt x="144" y="20"/>
                    <a:pt x="144" y="21"/>
                  </a:cubicBezTo>
                  <a:cubicBezTo>
                    <a:pt x="140" y="24"/>
                    <a:pt x="136" y="28"/>
                    <a:pt x="132" y="32"/>
                  </a:cubicBezTo>
                  <a:cubicBezTo>
                    <a:pt x="130" y="30"/>
                    <a:pt x="129" y="29"/>
                    <a:pt x="127" y="27"/>
                  </a:cubicBezTo>
                  <a:cubicBezTo>
                    <a:pt x="125" y="25"/>
                    <a:pt x="122" y="23"/>
                    <a:pt x="120" y="21"/>
                  </a:cubicBezTo>
                  <a:cubicBezTo>
                    <a:pt x="124" y="17"/>
                    <a:pt x="128" y="13"/>
                    <a:pt x="132" y="9"/>
                  </a:cubicBezTo>
                  <a:close/>
                  <a:moveTo>
                    <a:pt x="118" y="23"/>
                  </a:moveTo>
                  <a:cubicBezTo>
                    <a:pt x="120" y="25"/>
                    <a:pt x="123" y="27"/>
                    <a:pt x="125" y="29"/>
                  </a:cubicBezTo>
                  <a:cubicBezTo>
                    <a:pt x="127" y="31"/>
                    <a:pt x="128" y="32"/>
                    <a:pt x="130" y="34"/>
                  </a:cubicBezTo>
                  <a:cubicBezTo>
                    <a:pt x="125" y="38"/>
                    <a:pt x="121" y="42"/>
                    <a:pt x="117" y="46"/>
                  </a:cubicBezTo>
                  <a:cubicBezTo>
                    <a:pt x="113" y="42"/>
                    <a:pt x="109" y="39"/>
                    <a:pt x="104" y="35"/>
                  </a:cubicBezTo>
                  <a:cubicBezTo>
                    <a:pt x="109" y="31"/>
                    <a:pt x="113" y="27"/>
                    <a:pt x="118" y="23"/>
                  </a:cubicBezTo>
                  <a:close/>
                  <a:moveTo>
                    <a:pt x="102" y="8"/>
                  </a:moveTo>
                  <a:cubicBezTo>
                    <a:pt x="107" y="12"/>
                    <a:pt x="111" y="16"/>
                    <a:pt x="116" y="21"/>
                  </a:cubicBezTo>
                  <a:cubicBezTo>
                    <a:pt x="111" y="25"/>
                    <a:pt x="107" y="29"/>
                    <a:pt x="102" y="33"/>
                  </a:cubicBezTo>
                  <a:cubicBezTo>
                    <a:pt x="98" y="29"/>
                    <a:pt x="93" y="25"/>
                    <a:pt x="89" y="21"/>
                  </a:cubicBezTo>
                  <a:cubicBezTo>
                    <a:pt x="93" y="17"/>
                    <a:pt x="98" y="12"/>
                    <a:pt x="102" y="8"/>
                  </a:cubicBezTo>
                  <a:close/>
                  <a:moveTo>
                    <a:pt x="100" y="35"/>
                  </a:moveTo>
                  <a:cubicBezTo>
                    <a:pt x="98" y="37"/>
                    <a:pt x="96" y="39"/>
                    <a:pt x="94" y="41"/>
                  </a:cubicBezTo>
                  <a:cubicBezTo>
                    <a:pt x="92" y="42"/>
                    <a:pt x="90" y="44"/>
                    <a:pt x="88" y="46"/>
                  </a:cubicBezTo>
                  <a:cubicBezTo>
                    <a:pt x="83" y="42"/>
                    <a:pt x="79" y="38"/>
                    <a:pt x="75" y="34"/>
                  </a:cubicBezTo>
                  <a:cubicBezTo>
                    <a:pt x="79" y="30"/>
                    <a:pt x="83" y="26"/>
                    <a:pt x="87" y="23"/>
                  </a:cubicBezTo>
                  <a:cubicBezTo>
                    <a:pt x="91" y="27"/>
                    <a:pt x="96" y="31"/>
                    <a:pt x="100" y="35"/>
                  </a:cubicBezTo>
                  <a:close/>
                  <a:moveTo>
                    <a:pt x="65" y="16"/>
                  </a:moveTo>
                  <a:cubicBezTo>
                    <a:pt x="67" y="14"/>
                    <a:pt x="70" y="12"/>
                    <a:pt x="72" y="9"/>
                  </a:cubicBezTo>
                  <a:cubicBezTo>
                    <a:pt x="76" y="13"/>
                    <a:pt x="80" y="17"/>
                    <a:pt x="85" y="21"/>
                  </a:cubicBezTo>
                  <a:cubicBezTo>
                    <a:pt x="80" y="24"/>
                    <a:pt x="76" y="28"/>
                    <a:pt x="72" y="32"/>
                  </a:cubicBezTo>
                  <a:cubicBezTo>
                    <a:pt x="68" y="28"/>
                    <a:pt x="64" y="24"/>
                    <a:pt x="60" y="21"/>
                  </a:cubicBezTo>
                  <a:cubicBezTo>
                    <a:pt x="62" y="19"/>
                    <a:pt x="63" y="18"/>
                    <a:pt x="65" y="16"/>
                  </a:cubicBezTo>
                  <a:close/>
                  <a:moveTo>
                    <a:pt x="58" y="23"/>
                  </a:moveTo>
                  <a:cubicBezTo>
                    <a:pt x="62" y="26"/>
                    <a:pt x="66" y="30"/>
                    <a:pt x="70" y="34"/>
                  </a:cubicBezTo>
                  <a:cubicBezTo>
                    <a:pt x="67" y="37"/>
                    <a:pt x="63" y="40"/>
                    <a:pt x="60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56" y="39"/>
                    <a:pt x="52" y="36"/>
                    <a:pt x="48" y="32"/>
                  </a:cubicBezTo>
                  <a:cubicBezTo>
                    <a:pt x="51" y="29"/>
                    <a:pt x="55" y="26"/>
                    <a:pt x="58" y="23"/>
                  </a:cubicBezTo>
                  <a:close/>
                  <a:moveTo>
                    <a:pt x="45" y="10"/>
                  </a:moveTo>
                  <a:cubicBezTo>
                    <a:pt x="45" y="10"/>
                    <a:pt x="46" y="11"/>
                    <a:pt x="46" y="11"/>
                  </a:cubicBezTo>
                  <a:cubicBezTo>
                    <a:pt x="49" y="14"/>
                    <a:pt x="53" y="17"/>
                    <a:pt x="56" y="21"/>
                  </a:cubicBezTo>
                  <a:cubicBezTo>
                    <a:pt x="53" y="24"/>
                    <a:pt x="49" y="27"/>
                    <a:pt x="46" y="30"/>
                  </a:cubicBezTo>
                  <a:cubicBezTo>
                    <a:pt x="42" y="26"/>
                    <a:pt x="38" y="23"/>
                    <a:pt x="34" y="19"/>
                  </a:cubicBezTo>
                  <a:cubicBezTo>
                    <a:pt x="38" y="16"/>
                    <a:pt x="41" y="13"/>
                    <a:pt x="45" y="10"/>
                  </a:cubicBezTo>
                  <a:close/>
                  <a:moveTo>
                    <a:pt x="32" y="21"/>
                  </a:moveTo>
                  <a:cubicBezTo>
                    <a:pt x="36" y="25"/>
                    <a:pt x="39" y="29"/>
                    <a:pt x="43" y="32"/>
                  </a:cubicBezTo>
                  <a:cubicBezTo>
                    <a:pt x="40" y="35"/>
                    <a:pt x="37" y="38"/>
                    <a:pt x="33" y="41"/>
                  </a:cubicBezTo>
                  <a:cubicBezTo>
                    <a:pt x="32" y="42"/>
                    <a:pt x="31" y="43"/>
                    <a:pt x="30" y="44"/>
                  </a:cubicBezTo>
                  <a:cubicBezTo>
                    <a:pt x="26" y="41"/>
                    <a:pt x="22" y="37"/>
                    <a:pt x="18" y="34"/>
                  </a:cubicBezTo>
                  <a:cubicBezTo>
                    <a:pt x="21" y="32"/>
                    <a:pt x="23" y="30"/>
                    <a:pt x="25" y="28"/>
                  </a:cubicBezTo>
                  <a:cubicBezTo>
                    <a:pt x="27" y="26"/>
                    <a:pt x="30" y="24"/>
                    <a:pt x="32" y="21"/>
                  </a:cubicBezTo>
                  <a:close/>
                  <a:moveTo>
                    <a:pt x="3" y="20"/>
                  </a:moveTo>
                  <a:cubicBezTo>
                    <a:pt x="4" y="18"/>
                    <a:pt x="6" y="17"/>
                    <a:pt x="7" y="16"/>
                  </a:cubicBezTo>
                  <a:cubicBezTo>
                    <a:pt x="10" y="13"/>
                    <a:pt x="13" y="10"/>
                    <a:pt x="16" y="7"/>
                  </a:cubicBezTo>
                  <a:cubicBezTo>
                    <a:pt x="21" y="11"/>
                    <a:pt x="25" y="15"/>
                    <a:pt x="29" y="19"/>
                  </a:cubicBezTo>
                  <a:cubicBezTo>
                    <a:pt x="29" y="19"/>
                    <a:pt x="30" y="19"/>
                    <a:pt x="30" y="19"/>
                  </a:cubicBezTo>
                  <a:cubicBezTo>
                    <a:pt x="25" y="24"/>
                    <a:pt x="21" y="28"/>
                    <a:pt x="16" y="32"/>
                  </a:cubicBezTo>
                  <a:cubicBezTo>
                    <a:pt x="12" y="28"/>
                    <a:pt x="7" y="24"/>
                    <a:pt x="3" y="20"/>
                  </a:cubicBezTo>
                  <a:close/>
                  <a:moveTo>
                    <a:pt x="5" y="46"/>
                  </a:moveTo>
                  <a:cubicBezTo>
                    <a:pt x="9" y="43"/>
                    <a:pt x="13" y="39"/>
                    <a:pt x="17" y="36"/>
                  </a:cubicBezTo>
                  <a:cubicBezTo>
                    <a:pt x="17" y="36"/>
                    <a:pt x="18" y="36"/>
                    <a:pt x="18" y="37"/>
                  </a:cubicBezTo>
                  <a:cubicBezTo>
                    <a:pt x="21" y="40"/>
                    <a:pt x="25" y="43"/>
                    <a:pt x="28" y="46"/>
                  </a:cubicBezTo>
                  <a:cubicBezTo>
                    <a:pt x="24" y="50"/>
                    <a:pt x="20" y="53"/>
                    <a:pt x="16" y="57"/>
                  </a:cubicBezTo>
                  <a:cubicBezTo>
                    <a:pt x="13" y="53"/>
                    <a:pt x="9" y="50"/>
                    <a:pt x="5" y="46"/>
                  </a:cubicBezTo>
                  <a:close/>
                  <a:moveTo>
                    <a:pt x="17" y="84"/>
                  </a:moveTo>
                  <a:cubicBezTo>
                    <a:pt x="12" y="80"/>
                    <a:pt x="8" y="76"/>
                    <a:pt x="4" y="73"/>
                  </a:cubicBezTo>
                  <a:cubicBezTo>
                    <a:pt x="5" y="72"/>
                    <a:pt x="6" y="70"/>
                    <a:pt x="7" y="69"/>
                  </a:cubicBezTo>
                  <a:cubicBezTo>
                    <a:pt x="10" y="67"/>
                    <a:pt x="13" y="64"/>
                    <a:pt x="16" y="61"/>
                  </a:cubicBezTo>
                  <a:cubicBezTo>
                    <a:pt x="20" y="65"/>
                    <a:pt x="24" y="68"/>
                    <a:pt x="28" y="72"/>
                  </a:cubicBezTo>
                  <a:cubicBezTo>
                    <a:pt x="28" y="72"/>
                    <a:pt x="29" y="72"/>
                    <a:pt x="29" y="73"/>
                  </a:cubicBezTo>
                  <a:cubicBezTo>
                    <a:pt x="25" y="76"/>
                    <a:pt x="21" y="80"/>
                    <a:pt x="17" y="83"/>
                  </a:cubicBezTo>
                  <a:cubicBezTo>
                    <a:pt x="17" y="84"/>
                    <a:pt x="17" y="84"/>
                    <a:pt x="17" y="84"/>
                  </a:cubicBezTo>
                  <a:close/>
                  <a:moveTo>
                    <a:pt x="18" y="86"/>
                  </a:moveTo>
                  <a:cubicBezTo>
                    <a:pt x="19" y="85"/>
                    <a:pt x="19" y="85"/>
                    <a:pt x="19" y="85"/>
                  </a:cubicBezTo>
                  <a:cubicBezTo>
                    <a:pt x="23" y="81"/>
                    <a:pt x="27" y="78"/>
                    <a:pt x="31" y="74"/>
                  </a:cubicBezTo>
                  <a:cubicBezTo>
                    <a:pt x="35" y="79"/>
                    <a:pt x="40" y="83"/>
                    <a:pt x="44" y="87"/>
                  </a:cubicBezTo>
                  <a:cubicBezTo>
                    <a:pt x="42" y="88"/>
                    <a:pt x="41" y="90"/>
                    <a:pt x="39" y="92"/>
                  </a:cubicBezTo>
                  <a:cubicBezTo>
                    <a:pt x="37" y="94"/>
                    <a:pt x="34" y="96"/>
                    <a:pt x="32" y="98"/>
                  </a:cubicBezTo>
                  <a:cubicBezTo>
                    <a:pt x="27" y="94"/>
                    <a:pt x="23" y="90"/>
                    <a:pt x="18" y="86"/>
                  </a:cubicBezTo>
                  <a:close/>
                  <a:moveTo>
                    <a:pt x="31" y="126"/>
                  </a:moveTo>
                  <a:cubicBezTo>
                    <a:pt x="31" y="126"/>
                    <a:pt x="31" y="126"/>
                    <a:pt x="31" y="126"/>
                  </a:cubicBezTo>
                  <a:cubicBezTo>
                    <a:pt x="27" y="122"/>
                    <a:pt x="23" y="118"/>
                    <a:pt x="19" y="114"/>
                  </a:cubicBezTo>
                  <a:cubicBezTo>
                    <a:pt x="23" y="110"/>
                    <a:pt x="27" y="106"/>
                    <a:pt x="32" y="102"/>
                  </a:cubicBezTo>
                  <a:cubicBezTo>
                    <a:pt x="34" y="104"/>
                    <a:pt x="36" y="106"/>
                    <a:pt x="38" y="108"/>
                  </a:cubicBezTo>
                  <a:cubicBezTo>
                    <a:pt x="40" y="110"/>
                    <a:pt x="42" y="112"/>
                    <a:pt x="44" y="113"/>
                  </a:cubicBezTo>
                  <a:cubicBezTo>
                    <a:pt x="40" y="118"/>
                    <a:pt x="35" y="122"/>
                    <a:pt x="31" y="126"/>
                  </a:cubicBezTo>
                  <a:close/>
                  <a:moveTo>
                    <a:pt x="40" y="106"/>
                  </a:moveTo>
                  <a:cubicBezTo>
                    <a:pt x="38" y="104"/>
                    <a:pt x="36" y="102"/>
                    <a:pt x="34" y="100"/>
                  </a:cubicBezTo>
                  <a:cubicBezTo>
                    <a:pt x="36" y="98"/>
                    <a:pt x="39" y="96"/>
                    <a:pt x="41" y="94"/>
                  </a:cubicBezTo>
                  <a:cubicBezTo>
                    <a:pt x="43" y="92"/>
                    <a:pt x="45" y="90"/>
                    <a:pt x="46" y="89"/>
                  </a:cubicBezTo>
                  <a:cubicBezTo>
                    <a:pt x="50" y="92"/>
                    <a:pt x="53" y="95"/>
                    <a:pt x="57" y="99"/>
                  </a:cubicBezTo>
                  <a:cubicBezTo>
                    <a:pt x="58" y="99"/>
                    <a:pt x="58" y="100"/>
                    <a:pt x="59" y="100"/>
                  </a:cubicBezTo>
                  <a:cubicBezTo>
                    <a:pt x="54" y="104"/>
                    <a:pt x="50" y="108"/>
                    <a:pt x="46" y="111"/>
                  </a:cubicBezTo>
                  <a:cubicBezTo>
                    <a:pt x="44" y="110"/>
                    <a:pt x="42" y="108"/>
                    <a:pt x="40" y="106"/>
                  </a:cubicBezTo>
                  <a:close/>
                  <a:moveTo>
                    <a:pt x="59" y="123"/>
                  </a:moveTo>
                  <a:cubicBezTo>
                    <a:pt x="55" y="119"/>
                    <a:pt x="52" y="116"/>
                    <a:pt x="48" y="113"/>
                  </a:cubicBezTo>
                  <a:cubicBezTo>
                    <a:pt x="51" y="111"/>
                    <a:pt x="53" y="109"/>
                    <a:pt x="55" y="107"/>
                  </a:cubicBezTo>
                  <a:cubicBezTo>
                    <a:pt x="57" y="105"/>
                    <a:pt x="59" y="104"/>
                    <a:pt x="61" y="102"/>
                  </a:cubicBezTo>
                  <a:cubicBezTo>
                    <a:pt x="64" y="105"/>
                    <a:pt x="67" y="108"/>
                    <a:pt x="71" y="111"/>
                  </a:cubicBezTo>
                  <a:cubicBezTo>
                    <a:pt x="68" y="114"/>
                    <a:pt x="64" y="117"/>
                    <a:pt x="61" y="120"/>
                  </a:cubicBezTo>
                  <a:cubicBezTo>
                    <a:pt x="60" y="121"/>
                    <a:pt x="59" y="122"/>
                    <a:pt x="59" y="123"/>
                  </a:cubicBezTo>
                  <a:close/>
                  <a:moveTo>
                    <a:pt x="74" y="137"/>
                  </a:moveTo>
                  <a:cubicBezTo>
                    <a:pt x="72" y="135"/>
                    <a:pt x="70" y="133"/>
                    <a:pt x="68" y="132"/>
                  </a:cubicBezTo>
                  <a:cubicBezTo>
                    <a:pt x="66" y="129"/>
                    <a:pt x="63" y="127"/>
                    <a:pt x="61" y="125"/>
                  </a:cubicBezTo>
                  <a:cubicBezTo>
                    <a:pt x="62" y="124"/>
                    <a:pt x="63" y="123"/>
                    <a:pt x="63" y="123"/>
                  </a:cubicBezTo>
                  <a:cubicBezTo>
                    <a:pt x="67" y="120"/>
                    <a:pt x="70" y="117"/>
                    <a:pt x="73" y="114"/>
                  </a:cubicBezTo>
                  <a:cubicBezTo>
                    <a:pt x="78" y="118"/>
                    <a:pt x="82" y="122"/>
                    <a:pt x="87" y="126"/>
                  </a:cubicBezTo>
                  <a:cubicBezTo>
                    <a:pt x="82" y="130"/>
                    <a:pt x="78" y="133"/>
                    <a:pt x="74" y="137"/>
                  </a:cubicBezTo>
                  <a:close/>
                  <a:moveTo>
                    <a:pt x="75" y="112"/>
                  </a:moveTo>
                  <a:cubicBezTo>
                    <a:pt x="79" y="108"/>
                    <a:pt x="83" y="105"/>
                    <a:pt x="87" y="101"/>
                  </a:cubicBezTo>
                  <a:cubicBezTo>
                    <a:pt x="91" y="105"/>
                    <a:pt x="96" y="109"/>
                    <a:pt x="100" y="113"/>
                  </a:cubicBezTo>
                  <a:cubicBezTo>
                    <a:pt x="96" y="117"/>
                    <a:pt x="92" y="120"/>
                    <a:pt x="89" y="124"/>
                  </a:cubicBezTo>
                  <a:cubicBezTo>
                    <a:pt x="84" y="120"/>
                    <a:pt x="80" y="116"/>
                    <a:pt x="75" y="112"/>
                  </a:cubicBezTo>
                  <a:close/>
                  <a:moveTo>
                    <a:pt x="102" y="137"/>
                  </a:moveTo>
                  <a:cubicBezTo>
                    <a:pt x="98" y="133"/>
                    <a:pt x="94" y="129"/>
                    <a:pt x="91" y="126"/>
                  </a:cubicBezTo>
                  <a:cubicBezTo>
                    <a:pt x="94" y="122"/>
                    <a:pt x="98" y="119"/>
                    <a:pt x="102" y="115"/>
                  </a:cubicBezTo>
                  <a:cubicBezTo>
                    <a:pt x="106" y="119"/>
                    <a:pt x="110" y="122"/>
                    <a:pt x="114" y="126"/>
                  </a:cubicBezTo>
                  <a:cubicBezTo>
                    <a:pt x="110" y="129"/>
                    <a:pt x="106" y="133"/>
                    <a:pt x="102" y="137"/>
                  </a:cubicBezTo>
                  <a:close/>
                  <a:moveTo>
                    <a:pt x="116" y="124"/>
                  </a:moveTo>
                  <a:cubicBezTo>
                    <a:pt x="112" y="120"/>
                    <a:pt x="108" y="117"/>
                    <a:pt x="104" y="113"/>
                  </a:cubicBezTo>
                  <a:cubicBezTo>
                    <a:pt x="106" y="111"/>
                    <a:pt x="108" y="110"/>
                    <a:pt x="110" y="108"/>
                  </a:cubicBezTo>
                  <a:cubicBezTo>
                    <a:pt x="113" y="106"/>
                    <a:pt x="115" y="103"/>
                    <a:pt x="118" y="101"/>
                  </a:cubicBezTo>
                  <a:cubicBezTo>
                    <a:pt x="122" y="104"/>
                    <a:pt x="126" y="108"/>
                    <a:pt x="129" y="111"/>
                  </a:cubicBezTo>
                  <a:cubicBezTo>
                    <a:pt x="126" y="115"/>
                    <a:pt x="122" y="118"/>
                    <a:pt x="118" y="122"/>
                  </a:cubicBezTo>
                  <a:cubicBezTo>
                    <a:pt x="117" y="122"/>
                    <a:pt x="117" y="123"/>
                    <a:pt x="116" y="124"/>
                  </a:cubicBezTo>
                  <a:close/>
                  <a:moveTo>
                    <a:pt x="131" y="137"/>
                  </a:moveTo>
                  <a:cubicBezTo>
                    <a:pt x="130" y="137"/>
                    <a:pt x="130" y="137"/>
                    <a:pt x="130" y="137"/>
                  </a:cubicBezTo>
                  <a:cubicBezTo>
                    <a:pt x="126" y="133"/>
                    <a:pt x="122" y="130"/>
                    <a:pt x="118" y="126"/>
                  </a:cubicBezTo>
                  <a:cubicBezTo>
                    <a:pt x="119" y="125"/>
                    <a:pt x="120" y="125"/>
                    <a:pt x="120" y="124"/>
                  </a:cubicBezTo>
                  <a:cubicBezTo>
                    <a:pt x="124" y="120"/>
                    <a:pt x="128" y="117"/>
                    <a:pt x="132" y="113"/>
                  </a:cubicBezTo>
                  <a:cubicBezTo>
                    <a:pt x="136" y="117"/>
                    <a:pt x="140" y="121"/>
                    <a:pt x="144" y="125"/>
                  </a:cubicBezTo>
                  <a:cubicBezTo>
                    <a:pt x="139" y="129"/>
                    <a:pt x="135" y="133"/>
                    <a:pt x="131" y="137"/>
                  </a:cubicBezTo>
                  <a:close/>
                  <a:moveTo>
                    <a:pt x="133" y="112"/>
                  </a:moveTo>
                  <a:cubicBezTo>
                    <a:pt x="137" y="108"/>
                    <a:pt x="140" y="105"/>
                    <a:pt x="144" y="102"/>
                  </a:cubicBezTo>
                  <a:cubicBezTo>
                    <a:pt x="148" y="106"/>
                    <a:pt x="152" y="110"/>
                    <a:pt x="156" y="113"/>
                  </a:cubicBezTo>
                  <a:cubicBezTo>
                    <a:pt x="153" y="117"/>
                    <a:pt x="149" y="120"/>
                    <a:pt x="146" y="123"/>
                  </a:cubicBezTo>
                  <a:cubicBezTo>
                    <a:pt x="142" y="119"/>
                    <a:pt x="138" y="116"/>
                    <a:pt x="133" y="112"/>
                  </a:cubicBezTo>
                  <a:close/>
                </a:path>
              </a:pathLst>
            </a:custGeom>
            <a:solidFill>
              <a:srgbClr val="8A5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3951"/>
            <p:cNvSpPr/>
            <p:nvPr/>
          </p:nvSpPr>
          <p:spPr bwMode="auto">
            <a:xfrm>
              <a:off x="1956573" y="3131195"/>
              <a:ext cx="90269" cy="146687"/>
            </a:xfrm>
            <a:custGeom>
              <a:avLst/>
              <a:gdLst>
                <a:gd name="T0" fmla="*/ 28 w 34"/>
                <a:gd name="T1" fmla="*/ 25 h 55"/>
                <a:gd name="T2" fmla="*/ 28 w 34"/>
                <a:gd name="T3" fmla="*/ 25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5"/>
                  </a:moveTo>
                  <a:cubicBezTo>
                    <a:pt x="28" y="25"/>
                    <a:pt x="28" y="25"/>
                    <a:pt x="28" y="25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1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7"/>
                    <a:pt x="7" y="55"/>
                    <a:pt x="17" y="55"/>
                  </a:cubicBezTo>
                  <a:cubicBezTo>
                    <a:pt x="26" y="55"/>
                    <a:pt x="34" y="47"/>
                    <a:pt x="34" y="38"/>
                  </a:cubicBezTo>
                  <a:cubicBezTo>
                    <a:pt x="34" y="33"/>
                    <a:pt x="32" y="28"/>
                    <a:pt x="28" y="25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3952"/>
            <p:cNvSpPr/>
            <p:nvPr/>
          </p:nvSpPr>
          <p:spPr bwMode="auto">
            <a:xfrm>
              <a:off x="1732030" y="3135709"/>
              <a:ext cx="93653" cy="147815"/>
            </a:xfrm>
            <a:custGeom>
              <a:avLst/>
              <a:gdLst>
                <a:gd name="T0" fmla="*/ 29 w 35"/>
                <a:gd name="T1" fmla="*/ 26 h 55"/>
                <a:gd name="T2" fmla="*/ 29 w 35"/>
                <a:gd name="T3" fmla="*/ 25 h 55"/>
                <a:gd name="T4" fmla="*/ 18 w 35"/>
                <a:gd name="T5" fmla="*/ 0 h 55"/>
                <a:gd name="T6" fmla="*/ 7 w 35"/>
                <a:gd name="T7" fmla="*/ 25 h 55"/>
                <a:gd name="T8" fmla="*/ 7 w 35"/>
                <a:gd name="T9" fmla="*/ 25 h 55"/>
                <a:gd name="T10" fmla="*/ 0 w 35"/>
                <a:gd name="T11" fmla="*/ 38 h 55"/>
                <a:gd name="T12" fmla="*/ 18 w 35"/>
                <a:gd name="T13" fmla="*/ 55 h 55"/>
                <a:gd name="T14" fmla="*/ 35 w 35"/>
                <a:gd name="T15" fmla="*/ 38 h 55"/>
                <a:gd name="T16" fmla="*/ 29 w 35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55">
                  <a:moveTo>
                    <a:pt x="29" y="26"/>
                  </a:moveTo>
                  <a:cubicBezTo>
                    <a:pt x="29" y="25"/>
                    <a:pt x="29" y="25"/>
                    <a:pt x="29" y="25"/>
                  </a:cubicBezTo>
                  <a:cubicBezTo>
                    <a:pt x="20" y="17"/>
                    <a:pt x="18" y="0"/>
                    <a:pt x="18" y="0"/>
                  </a:cubicBezTo>
                  <a:cubicBezTo>
                    <a:pt x="18" y="12"/>
                    <a:pt x="7" y="25"/>
                    <a:pt x="7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3" y="28"/>
                    <a:pt x="0" y="33"/>
                    <a:pt x="0" y="38"/>
                  </a:cubicBezTo>
                  <a:cubicBezTo>
                    <a:pt x="0" y="48"/>
                    <a:pt x="8" y="55"/>
                    <a:pt x="18" y="55"/>
                  </a:cubicBezTo>
                  <a:cubicBezTo>
                    <a:pt x="27" y="55"/>
                    <a:pt x="35" y="48"/>
                    <a:pt x="35" y="38"/>
                  </a:cubicBezTo>
                  <a:cubicBezTo>
                    <a:pt x="35" y="33"/>
                    <a:pt x="32" y="29"/>
                    <a:pt x="29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953"/>
            <p:cNvSpPr/>
            <p:nvPr/>
          </p:nvSpPr>
          <p:spPr bwMode="auto">
            <a:xfrm>
              <a:off x="2185630" y="3127810"/>
              <a:ext cx="91397" cy="147815"/>
            </a:xfrm>
            <a:custGeom>
              <a:avLst/>
              <a:gdLst>
                <a:gd name="T0" fmla="*/ 28 w 34"/>
                <a:gd name="T1" fmla="*/ 26 h 55"/>
                <a:gd name="T2" fmla="*/ 28 w 34"/>
                <a:gd name="T3" fmla="*/ 26 h 55"/>
                <a:gd name="T4" fmla="*/ 17 w 34"/>
                <a:gd name="T5" fmla="*/ 0 h 55"/>
                <a:gd name="T6" fmla="*/ 6 w 34"/>
                <a:gd name="T7" fmla="*/ 25 h 55"/>
                <a:gd name="T8" fmla="*/ 6 w 34"/>
                <a:gd name="T9" fmla="*/ 25 h 55"/>
                <a:gd name="T10" fmla="*/ 0 w 34"/>
                <a:gd name="T11" fmla="*/ 38 h 55"/>
                <a:gd name="T12" fmla="*/ 17 w 34"/>
                <a:gd name="T13" fmla="*/ 55 h 55"/>
                <a:gd name="T14" fmla="*/ 34 w 34"/>
                <a:gd name="T15" fmla="*/ 38 h 55"/>
                <a:gd name="T16" fmla="*/ 28 w 34"/>
                <a:gd name="T17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55">
                  <a:moveTo>
                    <a:pt x="28" y="26"/>
                  </a:moveTo>
                  <a:cubicBezTo>
                    <a:pt x="28" y="26"/>
                    <a:pt x="28" y="26"/>
                    <a:pt x="28" y="26"/>
                  </a:cubicBezTo>
                  <a:cubicBezTo>
                    <a:pt x="19" y="17"/>
                    <a:pt x="17" y="0"/>
                    <a:pt x="17" y="0"/>
                  </a:cubicBezTo>
                  <a:cubicBezTo>
                    <a:pt x="18" y="12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2" y="28"/>
                    <a:pt x="0" y="33"/>
                    <a:pt x="0" y="38"/>
                  </a:cubicBezTo>
                  <a:cubicBezTo>
                    <a:pt x="0" y="48"/>
                    <a:pt x="7" y="55"/>
                    <a:pt x="17" y="55"/>
                  </a:cubicBezTo>
                  <a:cubicBezTo>
                    <a:pt x="26" y="55"/>
                    <a:pt x="34" y="48"/>
                    <a:pt x="34" y="38"/>
                  </a:cubicBezTo>
                  <a:cubicBezTo>
                    <a:pt x="34" y="33"/>
                    <a:pt x="32" y="29"/>
                    <a:pt x="28" y="26"/>
                  </a:cubicBezTo>
                  <a:close/>
                </a:path>
              </a:pathLst>
            </a:custGeom>
            <a:solidFill>
              <a:srgbClr val="F06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954"/>
            <p:cNvSpPr/>
            <p:nvPr/>
          </p:nvSpPr>
          <p:spPr bwMode="auto">
            <a:xfrm>
              <a:off x="1772651" y="3135709"/>
              <a:ext cx="467140" cy="101552"/>
            </a:xfrm>
            <a:custGeom>
              <a:avLst/>
              <a:gdLst>
                <a:gd name="T0" fmla="*/ 173 w 175"/>
                <a:gd name="T1" fmla="*/ 0 h 38"/>
                <a:gd name="T2" fmla="*/ 143 w 175"/>
                <a:gd name="T3" fmla="*/ 22 h 38"/>
                <a:gd name="T4" fmla="*/ 88 w 175"/>
                <a:gd name="T5" fmla="*/ 4 h 38"/>
                <a:gd name="T6" fmla="*/ 87 w 175"/>
                <a:gd name="T7" fmla="*/ 5 h 38"/>
                <a:gd name="T8" fmla="*/ 86 w 175"/>
                <a:gd name="T9" fmla="*/ 4 h 38"/>
                <a:gd name="T10" fmla="*/ 2 w 175"/>
                <a:gd name="T11" fmla="*/ 3 h 38"/>
                <a:gd name="T12" fmla="*/ 0 w 175"/>
                <a:gd name="T13" fmla="*/ 5 h 38"/>
                <a:gd name="T14" fmla="*/ 40 w 175"/>
                <a:gd name="T15" fmla="*/ 26 h 38"/>
                <a:gd name="T16" fmla="*/ 87 w 175"/>
                <a:gd name="T17" fmla="*/ 7 h 38"/>
                <a:gd name="T18" fmla="*/ 132 w 175"/>
                <a:gd name="T19" fmla="*/ 26 h 38"/>
                <a:gd name="T20" fmla="*/ 143 w 175"/>
                <a:gd name="T21" fmla="*/ 25 h 38"/>
                <a:gd name="T22" fmla="*/ 175 w 175"/>
                <a:gd name="T23" fmla="*/ 1 h 38"/>
                <a:gd name="T24" fmla="*/ 173 w 175"/>
                <a:gd name="T2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38">
                  <a:moveTo>
                    <a:pt x="173" y="0"/>
                  </a:moveTo>
                  <a:cubicBezTo>
                    <a:pt x="168" y="11"/>
                    <a:pt x="157" y="19"/>
                    <a:pt x="143" y="22"/>
                  </a:cubicBezTo>
                  <a:cubicBezTo>
                    <a:pt x="123" y="26"/>
                    <a:pt x="102" y="19"/>
                    <a:pt x="88" y="4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41" y="38"/>
                    <a:pt x="17" y="20"/>
                    <a:pt x="2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3" y="19"/>
                    <a:pt x="26" y="26"/>
                    <a:pt x="40" y="26"/>
                  </a:cubicBezTo>
                  <a:cubicBezTo>
                    <a:pt x="54" y="26"/>
                    <a:pt x="70" y="20"/>
                    <a:pt x="87" y="7"/>
                  </a:cubicBezTo>
                  <a:cubicBezTo>
                    <a:pt x="99" y="19"/>
                    <a:pt x="115" y="26"/>
                    <a:pt x="132" y="26"/>
                  </a:cubicBezTo>
                  <a:cubicBezTo>
                    <a:pt x="136" y="26"/>
                    <a:pt x="139" y="25"/>
                    <a:pt x="143" y="25"/>
                  </a:cubicBezTo>
                  <a:cubicBezTo>
                    <a:pt x="158" y="22"/>
                    <a:pt x="170" y="13"/>
                    <a:pt x="175" y="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F6F4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Rectangle 3955"/>
            <p:cNvSpPr>
              <a:spLocks noChangeArrowheads="1"/>
            </p:cNvSpPr>
            <p:nvPr/>
          </p:nvSpPr>
          <p:spPr bwMode="auto">
            <a:xfrm>
              <a:off x="1767009" y="3125553"/>
              <a:ext cx="488579" cy="27081"/>
            </a:xfrm>
            <a:prstGeom prst="rect">
              <a:avLst/>
            </a:prstGeom>
            <a:solidFill>
              <a:srgbClr val="5634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405227" y="2099351"/>
            <a:ext cx="5877894" cy="1657505"/>
          </a:xfrm>
        </p:spPr>
        <p:txBody>
          <a:bodyPr/>
          <a:lstStyle>
            <a:lvl1pPr>
              <a:defRPr sz="110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FE181-6799-4212-9AB8-B1B5E890657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90BBA-7331-4C0D-8EEB-CB929A594738}" type="slidenum">
              <a:rPr lang="zh-CN" altLang="en-US"/>
            </a:fld>
            <a:endParaRPr lang="zh-CN" altLang="en-US"/>
          </a:p>
        </p:txBody>
      </p:sp>
      <p:sp>
        <p:nvSpPr>
          <p:cNvPr id="53" name="内容占位符 52"/>
          <p:cNvSpPr>
            <a:spLocks noGrp="1"/>
          </p:cNvSpPr>
          <p:nvPr>
            <p:ph sz="quarter" idx="13" hasCustomPrompt="1"/>
          </p:nvPr>
        </p:nvSpPr>
        <p:spPr>
          <a:xfrm>
            <a:off x="3405227" y="3789040"/>
            <a:ext cx="5910446" cy="36004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  <p:sp>
        <p:nvSpPr>
          <p:cNvPr id="54" name="内容占位符 52"/>
          <p:cNvSpPr>
            <a:spLocks noGrp="1"/>
          </p:cNvSpPr>
          <p:nvPr>
            <p:ph sz="quarter" idx="14" hasCustomPrompt="1"/>
          </p:nvPr>
        </p:nvSpPr>
        <p:spPr>
          <a:xfrm>
            <a:off x="3405227" y="4221088"/>
            <a:ext cx="5910446" cy="36004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zh-CN" altLang="en-US" dirty="0" smtClean="0"/>
              <a:t>编辑文本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F8776B-68F4-4241-93C8-DF374DD2EBE7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1D26F-7A63-426D-919F-AED59C231F75}" type="slidenum">
              <a:rPr lang="zh-CN" altLang="en-US"/>
            </a:fld>
            <a:endParaRPr lang="zh-CN" altLang="en-US"/>
          </a:p>
        </p:txBody>
      </p:sp>
      <p:sp>
        <p:nvSpPr>
          <p:cNvPr id="5" name="Freeform 946"/>
          <p:cNvSpPr>
            <a:spLocks noEditPoints="1"/>
          </p:cNvSpPr>
          <p:nvPr/>
        </p:nvSpPr>
        <p:spPr bwMode="auto">
          <a:xfrm>
            <a:off x="236538" y="134938"/>
            <a:ext cx="230187" cy="520700"/>
          </a:xfrm>
          <a:custGeom>
            <a:avLst/>
            <a:gdLst>
              <a:gd name="T0" fmla="*/ 89 w 135"/>
              <a:gd name="T1" fmla="*/ 279 h 304"/>
              <a:gd name="T2" fmla="*/ 77 w 135"/>
              <a:gd name="T3" fmla="*/ 273 h 304"/>
              <a:gd name="T4" fmla="*/ 99 w 135"/>
              <a:gd name="T5" fmla="*/ 231 h 304"/>
              <a:gd name="T6" fmla="*/ 124 w 135"/>
              <a:gd name="T7" fmla="*/ 204 h 304"/>
              <a:gd name="T8" fmla="*/ 67 w 135"/>
              <a:gd name="T9" fmla="*/ 160 h 304"/>
              <a:gd name="T10" fmla="*/ 49 w 135"/>
              <a:gd name="T11" fmla="*/ 104 h 304"/>
              <a:gd name="T12" fmla="*/ 43 w 135"/>
              <a:gd name="T13" fmla="*/ 90 h 304"/>
              <a:gd name="T14" fmla="*/ 45 w 135"/>
              <a:gd name="T15" fmla="*/ 4 h 304"/>
              <a:gd name="T16" fmla="*/ 24 w 135"/>
              <a:gd name="T17" fmla="*/ 4 h 304"/>
              <a:gd name="T18" fmla="*/ 37 w 135"/>
              <a:gd name="T19" fmla="*/ 92 h 304"/>
              <a:gd name="T20" fmla="*/ 31 w 135"/>
              <a:gd name="T21" fmla="*/ 104 h 304"/>
              <a:gd name="T22" fmla="*/ 3 w 135"/>
              <a:gd name="T23" fmla="*/ 200 h 304"/>
              <a:gd name="T24" fmla="*/ 38 w 135"/>
              <a:gd name="T25" fmla="*/ 236 h 304"/>
              <a:gd name="T26" fmla="*/ 92 w 135"/>
              <a:gd name="T27" fmla="*/ 234 h 304"/>
              <a:gd name="T28" fmla="*/ 111 w 135"/>
              <a:gd name="T29" fmla="*/ 204 h 304"/>
              <a:gd name="T30" fmla="*/ 94 w 135"/>
              <a:gd name="T31" fmla="*/ 222 h 304"/>
              <a:gd name="T32" fmla="*/ 85 w 135"/>
              <a:gd name="T33" fmla="*/ 204 h 304"/>
              <a:gd name="T34" fmla="*/ 70 w 135"/>
              <a:gd name="T35" fmla="*/ 169 h 304"/>
              <a:gd name="T36" fmla="*/ 25 w 135"/>
              <a:gd name="T37" fmla="*/ 19 h 304"/>
              <a:gd name="T38" fmla="*/ 42 w 135"/>
              <a:gd name="T39" fmla="*/ 19 h 304"/>
              <a:gd name="T40" fmla="*/ 46 w 135"/>
              <a:gd name="T41" fmla="*/ 46 h 304"/>
              <a:gd name="T42" fmla="*/ 42 w 135"/>
              <a:gd name="T43" fmla="*/ 73 h 304"/>
              <a:gd name="T44" fmla="*/ 38 w 135"/>
              <a:gd name="T45" fmla="*/ 78 h 304"/>
              <a:gd name="T46" fmla="*/ 31 w 135"/>
              <a:gd name="T47" fmla="*/ 223 h 304"/>
              <a:gd name="T48" fmla="*/ 10 w 135"/>
              <a:gd name="T49" fmla="*/ 200 h 304"/>
              <a:gd name="T50" fmla="*/ 37 w 135"/>
              <a:gd name="T51" fmla="*/ 104 h 304"/>
              <a:gd name="T52" fmla="*/ 42 w 135"/>
              <a:gd name="T53" fmla="*/ 104 h 304"/>
              <a:gd name="T54" fmla="*/ 64 w 135"/>
              <a:gd name="T55" fmla="*/ 160 h 304"/>
              <a:gd name="T56" fmla="*/ 38 w 135"/>
              <a:gd name="T57" fmla="*/ 175 h 304"/>
              <a:gd name="T58" fmla="*/ 38 w 135"/>
              <a:gd name="T59" fmla="*/ 191 h 304"/>
              <a:gd name="T60" fmla="*/ 42 w 135"/>
              <a:gd name="T61" fmla="*/ 185 h 304"/>
              <a:gd name="T62" fmla="*/ 76 w 135"/>
              <a:gd name="T63" fmla="*/ 200 h 304"/>
              <a:gd name="T64" fmla="*/ 80 w 135"/>
              <a:gd name="T65" fmla="*/ 209 h 304"/>
              <a:gd name="T66" fmla="*/ 42 w 135"/>
              <a:gd name="T67" fmla="*/ 226 h 304"/>
              <a:gd name="T68" fmla="*/ 31 w 135"/>
              <a:gd name="T69" fmla="*/ 22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5" h="304">
                <a:moveTo>
                  <a:pt x="92" y="234"/>
                </a:moveTo>
                <a:cubicBezTo>
                  <a:pt x="98" y="247"/>
                  <a:pt x="100" y="260"/>
                  <a:pt x="89" y="279"/>
                </a:cubicBezTo>
                <a:cubicBezTo>
                  <a:pt x="89" y="279"/>
                  <a:pt x="89" y="278"/>
                  <a:pt x="89" y="278"/>
                </a:cubicBezTo>
                <a:cubicBezTo>
                  <a:pt x="89" y="272"/>
                  <a:pt x="81" y="267"/>
                  <a:pt x="77" y="273"/>
                </a:cubicBezTo>
                <a:cubicBezTo>
                  <a:pt x="67" y="286"/>
                  <a:pt x="80" y="304"/>
                  <a:pt x="96" y="297"/>
                </a:cubicBezTo>
                <a:cubicBezTo>
                  <a:pt x="121" y="287"/>
                  <a:pt x="110" y="255"/>
                  <a:pt x="99" y="231"/>
                </a:cubicBezTo>
                <a:cubicBezTo>
                  <a:pt x="108" y="225"/>
                  <a:pt x="117" y="217"/>
                  <a:pt x="123" y="205"/>
                </a:cubicBezTo>
                <a:cubicBezTo>
                  <a:pt x="123" y="205"/>
                  <a:pt x="124" y="205"/>
                  <a:pt x="124" y="204"/>
                </a:cubicBezTo>
                <a:cubicBezTo>
                  <a:pt x="125" y="203"/>
                  <a:pt x="125" y="202"/>
                  <a:pt x="126" y="200"/>
                </a:cubicBezTo>
                <a:cubicBezTo>
                  <a:pt x="135" y="173"/>
                  <a:pt x="98" y="155"/>
                  <a:pt x="67" y="160"/>
                </a:cubicBezTo>
                <a:cubicBezTo>
                  <a:pt x="62" y="141"/>
                  <a:pt x="57" y="123"/>
                  <a:pt x="50" y="106"/>
                </a:cubicBezTo>
                <a:cubicBezTo>
                  <a:pt x="50" y="105"/>
                  <a:pt x="50" y="105"/>
                  <a:pt x="49" y="104"/>
                </a:cubicBezTo>
                <a:cubicBezTo>
                  <a:pt x="49" y="103"/>
                  <a:pt x="48" y="102"/>
                  <a:pt x="48" y="100"/>
                </a:cubicBezTo>
                <a:cubicBezTo>
                  <a:pt x="46" y="97"/>
                  <a:pt x="45" y="93"/>
                  <a:pt x="43" y="90"/>
                </a:cubicBezTo>
                <a:cubicBezTo>
                  <a:pt x="54" y="62"/>
                  <a:pt x="61" y="32"/>
                  <a:pt x="47" y="7"/>
                </a:cubicBezTo>
                <a:cubicBezTo>
                  <a:pt x="47" y="6"/>
                  <a:pt x="46" y="5"/>
                  <a:pt x="45" y="4"/>
                </a:cubicBezTo>
                <a:cubicBezTo>
                  <a:pt x="40" y="0"/>
                  <a:pt x="30" y="0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15" y="12"/>
                  <a:pt x="16" y="34"/>
                  <a:pt x="19" y="43"/>
                </a:cubicBezTo>
                <a:cubicBezTo>
                  <a:pt x="23" y="60"/>
                  <a:pt x="30" y="76"/>
                  <a:pt x="37" y="92"/>
                </a:cubicBezTo>
                <a:cubicBezTo>
                  <a:pt x="36" y="95"/>
                  <a:pt x="34" y="98"/>
                  <a:pt x="33" y="100"/>
                </a:cubicBezTo>
                <a:cubicBezTo>
                  <a:pt x="33" y="102"/>
                  <a:pt x="32" y="103"/>
                  <a:pt x="31" y="104"/>
                </a:cubicBezTo>
                <a:cubicBezTo>
                  <a:pt x="23" y="123"/>
                  <a:pt x="11" y="142"/>
                  <a:pt x="5" y="161"/>
                </a:cubicBezTo>
                <a:cubicBezTo>
                  <a:pt x="0" y="176"/>
                  <a:pt x="0" y="189"/>
                  <a:pt x="3" y="200"/>
                </a:cubicBezTo>
                <a:cubicBezTo>
                  <a:pt x="4" y="202"/>
                  <a:pt x="4" y="203"/>
                  <a:pt x="5" y="204"/>
                </a:cubicBezTo>
                <a:cubicBezTo>
                  <a:pt x="11" y="219"/>
                  <a:pt x="23" y="230"/>
                  <a:pt x="38" y="236"/>
                </a:cubicBezTo>
                <a:cubicBezTo>
                  <a:pt x="40" y="236"/>
                  <a:pt x="41" y="237"/>
                  <a:pt x="42" y="237"/>
                </a:cubicBezTo>
                <a:cubicBezTo>
                  <a:pt x="58" y="242"/>
                  <a:pt x="76" y="241"/>
                  <a:pt x="92" y="234"/>
                </a:cubicBezTo>
                <a:close/>
                <a:moveTo>
                  <a:pt x="113" y="200"/>
                </a:moveTo>
                <a:cubicBezTo>
                  <a:pt x="112" y="202"/>
                  <a:pt x="112" y="203"/>
                  <a:pt x="111" y="204"/>
                </a:cubicBezTo>
                <a:cubicBezTo>
                  <a:pt x="109" y="209"/>
                  <a:pt x="105" y="213"/>
                  <a:pt x="100" y="218"/>
                </a:cubicBezTo>
                <a:cubicBezTo>
                  <a:pt x="98" y="219"/>
                  <a:pt x="96" y="221"/>
                  <a:pt x="94" y="222"/>
                </a:cubicBezTo>
                <a:cubicBezTo>
                  <a:pt x="91" y="216"/>
                  <a:pt x="88" y="210"/>
                  <a:pt x="86" y="207"/>
                </a:cubicBezTo>
                <a:cubicBezTo>
                  <a:pt x="86" y="206"/>
                  <a:pt x="85" y="205"/>
                  <a:pt x="85" y="204"/>
                </a:cubicBezTo>
                <a:cubicBezTo>
                  <a:pt x="84" y="203"/>
                  <a:pt x="83" y="202"/>
                  <a:pt x="83" y="200"/>
                </a:cubicBezTo>
                <a:cubicBezTo>
                  <a:pt x="78" y="190"/>
                  <a:pt x="74" y="180"/>
                  <a:pt x="70" y="169"/>
                </a:cubicBezTo>
                <a:cubicBezTo>
                  <a:pt x="93" y="167"/>
                  <a:pt x="118" y="181"/>
                  <a:pt x="113" y="200"/>
                </a:cubicBezTo>
                <a:close/>
                <a:moveTo>
                  <a:pt x="25" y="19"/>
                </a:moveTo>
                <a:cubicBezTo>
                  <a:pt x="25" y="13"/>
                  <a:pt x="29" y="13"/>
                  <a:pt x="38" y="17"/>
                </a:cubicBezTo>
                <a:cubicBezTo>
                  <a:pt x="40" y="18"/>
                  <a:pt x="41" y="19"/>
                  <a:pt x="42" y="19"/>
                </a:cubicBezTo>
                <a:cubicBezTo>
                  <a:pt x="43" y="20"/>
                  <a:pt x="44" y="20"/>
                  <a:pt x="45" y="21"/>
                </a:cubicBezTo>
                <a:cubicBezTo>
                  <a:pt x="46" y="29"/>
                  <a:pt x="47" y="37"/>
                  <a:pt x="46" y="46"/>
                </a:cubicBezTo>
                <a:cubicBezTo>
                  <a:pt x="46" y="55"/>
                  <a:pt x="44" y="64"/>
                  <a:pt x="42" y="73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76"/>
                  <a:pt x="41" y="79"/>
                  <a:pt x="40" y="82"/>
                </a:cubicBezTo>
                <a:cubicBezTo>
                  <a:pt x="39" y="81"/>
                  <a:pt x="39" y="79"/>
                  <a:pt x="38" y="78"/>
                </a:cubicBezTo>
                <a:cubicBezTo>
                  <a:pt x="31" y="59"/>
                  <a:pt x="24" y="40"/>
                  <a:pt x="25" y="19"/>
                </a:cubicBezTo>
                <a:close/>
                <a:moveTo>
                  <a:pt x="31" y="223"/>
                </a:moveTo>
                <a:cubicBezTo>
                  <a:pt x="21" y="219"/>
                  <a:pt x="15" y="212"/>
                  <a:pt x="11" y="204"/>
                </a:cubicBezTo>
                <a:cubicBezTo>
                  <a:pt x="11" y="203"/>
                  <a:pt x="11" y="202"/>
                  <a:pt x="10" y="200"/>
                </a:cubicBezTo>
                <a:cubicBezTo>
                  <a:pt x="5" y="183"/>
                  <a:pt x="13" y="161"/>
                  <a:pt x="19" y="146"/>
                </a:cubicBezTo>
                <a:cubicBezTo>
                  <a:pt x="24" y="133"/>
                  <a:pt x="31" y="119"/>
                  <a:pt x="37" y="104"/>
                </a:cubicBezTo>
                <a:cubicBezTo>
                  <a:pt x="38" y="103"/>
                  <a:pt x="39" y="101"/>
                  <a:pt x="40" y="99"/>
                </a:cubicBezTo>
                <a:cubicBezTo>
                  <a:pt x="41" y="101"/>
                  <a:pt x="41" y="103"/>
                  <a:pt x="42" y="104"/>
                </a:cubicBezTo>
                <a:cubicBezTo>
                  <a:pt x="49" y="119"/>
                  <a:pt x="55" y="133"/>
                  <a:pt x="60" y="148"/>
                </a:cubicBezTo>
                <a:cubicBezTo>
                  <a:pt x="61" y="152"/>
                  <a:pt x="63" y="156"/>
                  <a:pt x="64" y="160"/>
                </a:cubicBezTo>
                <a:cubicBezTo>
                  <a:pt x="56" y="162"/>
                  <a:pt x="48" y="165"/>
                  <a:pt x="42" y="171"/>
                </a:cubicBezTo>
                <a:cubicBezTo>
                  <a:pt x="41" y="172"/>
                  <a:pt x="39" y="173"/>
                  <a:pt x="38" y="175"/>
                </a:cubicBezTo>
                <a:cubicBezTo>
                  <a:pt x="35" y="179"/>
                  <a:pt x="33" y="183"/>
                  <a:pt x="32" y="189"/>
                </a:cubicBezTo>
                <a:cubicBezTo>
                  <a:pt x="32" y="192"/>
                  <a:pt x="37" y="194"/>
                  <a:pt x="38" y="191"/>
                </a:cubicBezTo>
                <a:cubicBezTo>
                  <a:pt x="38" y="191"/>
                  <a:pt x="38" y="191"/>
                  <a:pt x="38" y="191"/>
                </a:cubicBezTo>
                <a:cubicBezTo>
                  <a:pt x="40" y="188"/>
                  <a:pt x="41" y="186"/>
                  <a:pt x="42" y="185"/>
                </a:cubicBezTo>
                <a:cubicBezTo>
                  <a:pt x="48" y="176"/>
                  <a:pt x="57" y="172"/>
                  <a:pt x="67" y="170"/>
                </a:cubicBezTo>
                <a:cubicBezTo>
                  <a:pt x="70" y="180"/>
                  <a:pt x="73" y="190"/>
                  <a:pt x="76" y="200"/>
                </a:cubicBezTo>
                <a:cubicBezTo>
                  <a:pt x="77" y="202"/>
                  <a:pt x="78" y="203"/>
                  <a:pt x="78" y="204"/>
                </a:cubicBezTo>
                <a:cubicBezTo>
                  <a:pt x="79" y="206"/>
                  <a:pt x="79" y="208"/>
                  <a:pt x="80" y="209"/>
                </a:cubicBezTo>
                <a:cubicBezTo>
                  <a:pt x="82" y="215"/>
                  <a:pt x="85" y="220"/>
                  <a:pt x="88" y="225"/>
                </a:cubicBezTo>
                <a:cubicBezTo>
                  <a:pt x="74" y="231"/>
                  <a:pt x="57" y="230"/>
                  <a:pt x="42" y="226"/>
                </a:cubicBezTo>
                <a:cubicBezTo>
                  <a:pt x="41" y="226"/>
                  <a:pt x="40" y="226"/>
                  <a:pt x="38" y="225"/>
                </a:cubicBezTo>
                <a:cubicBezTo>
                  <a:pt x="36" y="225"/>
                  <a:pt x="34" y="224"/>
                  <a:pt x="3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Freeform 946"/>
          <p:cNvSpPr>
            <a:spLocks noEditPoints="1"/>
          </p:cNvSpPr>
          <p:nvPr/>
        </p:nvSpPr>
        <p:spPr bwMode="auto">
          <a:xfrm>
            <a:off x="488950" y="395288"/>
            <a:ext cx="114300" cy="257175"/>
          </a:xfrm>
          <a:custGeom>
            <a:avLst/>
            <a:gdLst>
              <a:gd name="T0" fmla="*/ 89 w 135"/>
              <a:gd name="T1" fmla="*/ 279 h 304"/>
              <a:gd name="T2" fmla="*/ 77 w 135"/>
              <a:gd name="T3" fmla="*/ 273 h 304"/>
              <a:gd name="T4" fmla="*/ 99 w 135"/>
              <a:gd name="T5" fmla="*/ 231 h 304"/>
              <a:gd name="T6" fmla="*/ 124 w 135"/>
              <a:gd name="T7" fmla="*/ 204 h 304"/>
              <a:gd name="T8" fmla="*/ 67 w 135"/>
              <a:gd name="T9" fmla="*/ 160 h 304"/>
              <a:gd name="T10" fmla="*/ 49 w 135"/>
              <a:gd name="T11" fmla="*/ 104 h 304"/>
              <a:gd name="T12" fmla="*/ 43 w 135"/>
              <a:gd name="T13" fmla="*/ 90 h 304"/>
              <a:gd name="T14" fmla="*/ 45 w 135"/>
              <a:gd name="T15" fmla="*/ 4 h 304"/>
              <a:gd name="T16" fmla="*/ 24 w 135"/>
              <a:gd name="T17" fmla="*/ 4 h 304"/>
              <a:gd name="T18" fmla="*/ 37 w 135"/>
              <a:gd name="T19" fmla="*/ 92 h 304"/>
              <a:gd name="T20" fmla="*/ 31 w 135"/>
              <a:gd name="T21" fmla="*/ 104 h 304"/>
              <a:gd name="T22" fmla="*/ 3 w 135"/>
              <a:gd name="T23" fmla="*/ 200 h 304"/>
              <a:gd name="T24" fmla="*/ 38 w 135"/>
              <a:gd name="T25" fmla="*/ 236 h 304"/>
              <a:gd name="T26" fmla="*/ 92 w 135"/>
              <a:gd name="T27" fmla="*/ 234 h 304"/>
              <a:gd name="T28" fmla="*/ 111 w 135"/>
              <a:gd name="T29" fmla="*/ 204 h 304"/>
              <a:gd name="T30" fmla="*/ 94 w 135"/>
              <a:gd name="T31" fmla="*/ 222 h 304"/>
              <a:gd name="T32" fmla="*/ 85 w 135"/>
              <a:gd name="T33" fmla="*/ 204 h 304"/>
              <a:gd name="T34" fmla="*/ 70 w 135"/>
              <a:gd name="T35" fmla="*/ 169 h 304"/>
              <a:gd name="T36" fmla="*/ 25 w 135"/>
              <a:gd name="T37" fmla="*/ 19 h 304"/>
              <a:gd name="T38" fmla="*/ 42 w 135"/>
              <a:gd name="T39" fmla="*/ 19 h 304"/>
              <a:gd name="T40" fmla="*/ 46 w 135"/>
              <a:gd name="T41" fmla="*/ 46 h 304"/>
              <a:gd name="T42" fmla="*/ 42 w 135"/>
              <a:gd name="T43" fmla="*/ 73 h 304"/>
              <a:gd name="T44" fmla="*/ 38 w 135"/>
              <a:gd name="T45" fmla="*/ 78 h 304"/>
              <a:gd name="T46" fmla="*/ 31 w 135"/>
              <a:gd name="T47" fmla="*/ 223 h 304"/>
              <a:gd name="T48" fmla="*/ 10 w 135"/>
              <a:gd name="T49" fmla="*/ 200 h 304"/>
              <a:gd name="T50" fmla="*/ 37 w 135"/>
              <a:gd name="T51" fmla="*/ 104 h 304"/>
              <a:gd name="T52" fmla="*/ 42 w 135"/>
              <a:gd name="T53" fmla="*/ 104 h 304"/>
              <a:gd name="T54" fmla="*/ 64 w 135"/>
              <a:gd name="T55" fmla="*/ 160 h 304"/>
              <a:gd name="T56" fmla="*/ 38 w 135"/>
              <a:gd name="T57" fmla="*/ 175 h 304"/>
              <a:gd name="T58" fmla="*/ 38 w 135"/>
              <a:gd name="T59" fmla="*/ 191 h 304"/>
              <a:gd name="T60" fmla="*/ 42 w 135"/>
              <a:gd name="T61" fmla="*/ 185 h 304"/>
              <a:gd name="T62" fmla="*/ 76 w 135"/>
              <a:gd name="T63" fmla="*/ 200 h 304"/>
              <a:gd name="T64" fmla="*/ 80 w 135"/>
              <a:gd name="T65" fmla="*/ 209 h 304"/>
              <a:gd name="T66" fmla="*/ 42 w 135"/>
              <a:gd name="T67" fmla="*/ 226 h 304"/>
              <a:gd name="T68" fmla="*/ 31 w 135"/>
              <a:gd name="T69" fmla="*/ 22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5" h="304">
                <a:moveTo>
                  <a:pt x="92" y="234"/>
                </a:moveTo>
                <a:cubicBezTo>
                  <a:pt x="98" y="247"/>
                  <a:pt x="100" y="260"/>
                  <a:pt x="89" y="279"/>
                </a:cubicBezTo>
                <a:cubicBezTo>
                  <a:pt x="89" y="279"/>
                  <a:pt x="89" y="278"/>
                  <a:pt x="89" y="278"/>
                </a:cubicBezTo>
                <a:cubicBezTo>
                  <a:pt x="89" y="272"/>
                  <a:pt x="81" y="267"/>
                  <a:pt x="77" y="273"/>
                </a:cubicBezTo>
                <a:cubicBezTo>
                  <a:pt x="67" y="286"/>
                  <a:pt x="80" y="304"/>
                  <a:pt x="96" y="297"/>
                </a:cubicBezTo>
                <a:cubicBezTo>
                  <a:pt x="121" y="287"/>
                  <a:pt x="110" y="255"/>
                  <a:pt x="99" y="231"/>
                </a:cubicBezTo>
                <a:cubicBezTo>
                  <a:pt x="108" y="225"/>
                  <a:pt x="117" y="217"/>
                  <a:pt x="123" y="205"/>
                </a:cubicBezTo>
                <a:cubicBezTo>
                  <a:pt x="123" y="205"/>
                  <a:pt x="124" y="205"/>
                  <a:pt x="124" y="204"/>
                </a:cubicBezTo>
                <a:cubicBezTo>
                  <a:pt x="125" y="203"/>
                  <a:pt x="125" y="202"/>
                  <a:pt x="126" y="200"/>
                </a:cubicBezTo>
                <a:cubicBezTo>
                  <a:pt x="135" y="173"/>
                  <a:pt x="98" y="155"/>
                  <a:pt x="67" y="160"/>
                </a:cubicBezTo>
                <a:cubicBezTo>
                  <a:pt x="62" y="141"/>
                  <a:pt x="57" y="123"/>
                  <a:pt x="50" y="106"/>
                </a:cubicBezTo>
                <a:cubicBezTo>
                  <a:pt x="50" y="105"/>
                  <a:pt x="50" y="105"/>
                  <a:pt x="49" y="104"/>
                </a:cubicBezTo>
                <a:cubicBezTo>
                  <a:pt x="49" y="103"/>
                  <a:pt x="48" y="102"/>
                  <a:pt x="48" y="100"/>
                </a:cubicBezTo>
                <a:cubicBezTo>
                  <a:pt x="46" y="97"/>
                  <a:pt x="45" y="93"/>
                  <a:pt x="43" y="90"/>
                </a:cubicBezTo>
                <a:cubicBezTo>
                  <a:pt x="54" y="62"/>
                  <a:pt x="61" y="32"/>
                  <a:pt x="47" y="7"/>
                </a:cubicBezTo>
                <a:cubicBezTo>
                  <a:pt x="47" y="6"/>
                  <a:pt x="46" y="5"/>
                  <a:pt x="45" y="4"/>
                </a:cubicBezTo>
                <a:cubicBezTo>
                  <a:pt x="40" y="0"/>
                  <a:pt x="30" y="0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15" y="12"/>
                  <a:pt x="16" y="34"/>
                  <a:pt x="19" y="43"/>
                </a:cubicBezTo>
                <a:cubicBezTo>
                  <a:pt x="23" y="60"/>
                  <a:pt x="30" y="76"/>
                  <a:pt x="37" y="92"/>
                </a:cubicBezTo>
                <a:cubicBezTo>
                  <a:pt x="36" y="95"/>
                  <a:pt x="34" y="98"/>
                  <a:pt x="33" y="100"/>
                </a:cubicBezTo>
                <a:cubicBezTo>
                  <a:pt x="33" y="102"/>
                  <a:pt x="32" y="103"/>
                  <a:pt x="31" y="104"/>
                </a:cubicBezTo>
                <a:cubicBezTo>
                  <a:pt x="23" y="123"/>
                  <a:pt x="11" y="142"/>
                  <a:pt x="5" y="161"/>
                </a:cubicBezTo>
                <a:cubicBezTo>
                  <a:pt x="0" y="176"/>
                  <a:pt x="0" y="189"/>
                  <a:pt x="3" y="200"/>
                </a:cubicBezTo>
                <a:cubicBezTo>
                  <a:pt x="4" y="202"/>
                  <a:pt x="4" y="203"/>
                  <a:pt x="5" y="204"/>
                </a:cubicBezTo>
                <a:cubicBezTo>
                  <a:pt x="11" y="219"/>
                  <a:pt x="23" y="230"/>
                  <a:pt x="38" y="236"/>
                </a:cubicBezTo>
                <a:cubicBezTo>
                  <a:pt x="40" y="236"/>
                  <a:pt x="41" y="237"/>
                  <a:pt x="42" y="237"/>
                </a:cubicBezTo>
                <a:cubicBezTo>
                  <a:pt x="58" y="242"/>
                  <a:pt x="76" y="241"/>
                  <a:pt x="92" y="234"/>
                </a:cubicBezTo>
                <a:close/>
                <a:moveTo>
                  <a:pt x="113" y="200"/>
                </a:moveTo>
                <a:cubicBezTo>
                  <a:pt x="112" y="202"/>
                  <a:pt x="112" y="203"/>
                  <a:pt x="111" y="204"/>
                </a:cubicBezTo>
                <a:cubicBezTo>
                  <a:pt x="109" y="209"/>
                  <a:pt x="105" y="213"/>
                  <a:pt x="100" y="218"/>
                </a:cubicBezTo>
                <a:cubicBezTo>
                  <a:pt x="98" y="219"/>
                  <a:pt x="96" y="221"/>
                  <a:pt x="94" y="222"/>
                </a:cubicBezTo>
                <a:cubicBezTo>
                  <a:pt x="91" y="216"/>
                  <a:pt x="88" y="210"/>
                  <a:pt x="86" y="207"/>
                </a:cubicBezTo>
                <a:cubicBezTo>
                  <a:pt x="86" y="206"/>
                  <a:pt x="85" y="205"/>
                  <a:pt x="85" y="204"/>
                </a:cubicBezTo>
                <a:cubicBezTo>
                  <a:pt x="84" y="203"/>
                  <a:pt x="83" y="202"/>
                  <a:pt x="83" y="200"/>
                </a:cubicBezTo>
                <a:cubicBezTo>
                  <a:pt x="78" y="190"/>
                  <a:pt x="74" y="180"/>
                  <a:pt x="70" y="169"/>
                </a:cubicBezTo>
                <a:cubicBezTo>
                  <a:pt x="93" y="167"/>
                  <a:pt x="118" y="181"/>
                  <a:pt x="113" y="200"/>
                </a:cubicBezTo>
                <a:close/>
                <a:moveTo>
                  <a:pt x="25" y="19"/>
                </a:moveTo>
                <a:cubicBezTo>
                  <a:pt x="25" y="13"/>
                  <a:pt x="29" y="13"/>
                  <a:pt x="38" y="17"/>
                </a:cubicBezTo>
                <a:cubicBezTo>
                  <a:pt x="40" y="18"/>
                  <a:pt x="41" y="19"/>
                  <a:pt x="42" y="19"/>
                </a:cubicBezTo>
                <a:cubicBezTo>
                  <a:pt x="43" y="20"/>
                  <a:pt x="44" y="20"/>
                  <a:pt x="45" y="21"/>
                </a:cubicBezTo>
                <a:cubicBezTo>
                  <a:pt x="46" y="29"/>
                  <a:pt x="47" y="37"/>
                  <a:pt x="46" y="46"/>
                </a:cubicBezTo>
                <a:cubicBezTo>
                  <a:pt x="46" y="55"/>
                  <a:pt x="44" y="64"/>
                  <a:pt x="42" y="73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76"/>
                  <a:pt x="41" y="79"/>
                  <a:pt x="40" y="82"/>
                </a:cubicBezTo>
                <a:cubicBezTo>
                  <a:pt x="39" y="81"/>
                  <a:pt x="39" y="79"/>
                  <a:pt x="38" y="78"/>
                </a:cubicBezTo>
                <a:cubicBezTo>
                  <a:pt x="31" y="59"/>
                  <a:pt x="24" y="40"/>
                  <a:pt x="25" y="19"/>
                </a:cubicBezTo>
                <a:close/>
                <a:moveTo>
                  <a:pt x="31" y="223"/>
                </a:moveTo>
                <a:cubicBezTo>
                  <a:pt x="21" y="219"/>
                  <a:pt x="15" y="212"/>
                  <a:pt x="11" y="204"/>
                </a:cubicBezTo>
                <a:cubicBezTo>
                  <a:pt x="11" y="203"/>
                  <a:pt x="11" y="202"/>
                  <a:pt x="10" y="200"/>
                </a:cubicBezTo>
                <a:cubicBezTo>
                  <a:pt x="5" y="183"/>
                  <a:pt x="13" y="161"/>
                  <a:pt x="19" y="146"/>
                </a:cubicBezTo>
                <a:cubicBezTo>
                  <a:pt x="24" y="133"/>
                  <a:pt x="31" y="119"/>
                  <a:pt x="37" y="104"/>
                </a:cubicBezTo>
                <a:cubicBezTo>
                  <a:pt x="38" y="103"/>
                  <a:pt x="39" y="101"/>
                  <a:pt x="40" y="99"/>
                </a:cubicBezTo>
                <a:cubicBezTo>
                  <a:pt x="41" y="101"/>
                  <a:pt x="41" y="103"/>
                  <a:pt x="42" y="104"/>
                </a:cubicBezTo>
                <a:cubicBezTo>
                  <a:pt x="49" y="119"/>
                  <a:pt x="55" y="133"/>
                  <a:pt x="60" y="148"/>
                </a:cubicBezTo>
                <a:cubicBezTo>
                  <a:pt x="61" y="152"/>
                  <a:pt x="63" y="156"/>
                  <a:pt x="64" y="160"/>
                </a:cubicBezTo>
                <a:cubicBezTo>
                  <a:pt x="56" y="162"/>
                  <a:pt x="48" y="165"/>
                  <a:pt x="42" y="171"/>
                </a:cubicBezTo>
                <a:cubicBezTo>
                  <a:pt x="41" y="172"/>
                  <a:pt x="39" y="173"/>
                  <a:pt x="38" y="175"/>
                </a:cubicBezTo>
                <a:cubicBezTo>
                  <a:pt x="35" y="179"/>
                  <a:pt x="33" y="183"/>
                  <a:pt x="32" y="189"/>
                </a:cubicBezTo>
                <a:cubicBezTo>
                  <a:pt x="32" y="192"/>
                  <a:pt x="37" y="194"/>
                  <a:pt x="38" y="191"/>
                </a:cubicBezTo>
                <a:cubicBezTo>
                  <a:pt x="38" y="191"/>
                  <a:pt x="38" y="191"/>
                  <a:pt x="38" y="191"/>
                </a:cubicBezTo>
                <a:cubicBezTo>
                  <a:pt x="40" y="188"/>
                  <a:pt x="41" y="186"/>
                  <a:pt x="42" y="185"/>
                </a:cubicBezTo>
                <a:cubicBezTo>
                  <a:pt x="48" y="176"/>
                  <a:pt x="57" y="172"/>
                  <a:pt x="67" y="170"/>
                </a:cubicBezTo>
                <a:cubicBezTo>
                  <a:pt x="70" y="180"/>
                  <a:pt x="73" y="190"/>
                  <a:pt x="76" y="200"/>
                </a:cubicBezTo>
                <a:cubicBezTo>
                  <a:pt x="77" y="202"/>
                  <a:pt x="78" y="203"/>
                  <a:pt x="78" y="204"/>
                </a:cubicBezTo>
                <a:cubicBezTo>
                  <a:pt x="79" y="206"/>
                  <a:pt x="79" y="208"/>
                  <a:pt x="80" y="209"/>
                </a:cubicBezTo>
                <a:cubicBezTo>
                  <a:pt x="82" y="215"/>
                  <a:pt x="85" y="220"/>
                  <a:pt x="88" y="225"/>
                </a:cubicBezTo>
                <a:cubicBezTo>
                  <a:pt x="74" y="231"/>
                  <a:pt x="57" y="230"/>
                  <a:pt x="42" y="226"/>
                </a:cubicBezTo>
                <a:cubicBezTo>
                  <a:pt x="41" y="226"/>
                  <a:pt x="40" y="226"/>
                  <a:pt x="38" y="225"/>
                </a:cubicBezTo>
                <a:cubicBezTo>
                  <a:pt x="36" y="225"/>
                  <a:pt x="34" y="224"/>
                  <a:pt x="3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029370" y="365125"/>
            <a:ext cx="1324429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8987971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dirty="0" smtClean="0"/>
              <a:t>单击此处编辑母版标题样式</a:t>
            </a:r>
            <a:endParaRPr lang="zh-CN" altLang="zh-CN" dirty="0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458DC13-D3C6-4015-AED2-C37F794EA637}" type="datetimeFigureOut">
              <a:rPr lang="zh-CN" altLang="en-US"/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A0C48E-75F2-4BEC-B670-07C516E92428}" type="slidenum">
              <a:rPr lang="zh-CN" altLang="en-US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dirty="0" smtClean="0"/>
              <a:t>单击此处编辑母版标题样式</a:t>
            </a:r>
            <a:endParaRPr lang="zh-CN" altLang="zh-CN" dirty="0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458DC13-D3C6-4015-AED2-C37F794EA637}" type="datetimeFigureOut">
              <a:rPr lang="zh-CN" altLang="en-US"/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A0C48E-75F2-4BEC-B670-07C516E92428}" type="slidenum">
              <a:rPr lang="zh-CN" altLang="en-US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6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8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9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4B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1840865" y="1894840"/>
            <a:ext cx="8510270" cy="1277620"/>
          </a:xfrm>
        </p:spPr>
        <p:txBody>
          <a:bodyPr/>
          <a:lstStyle/>
          <a:p>
            <a:r>
              <a:rPr lang="en-US" altLang="zh-CN" sz="6000" b="1"/>
              <a:t>“新时代·新理想·新征程”</a:t>
            </a:r>
            <a:endParaRPr lang="en-US" altLang="zh-CN" sz="6000" b="1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1878330" y="3614420"/>
            <a:ext cx="8434705" cy="770255"/>
          </a:xfrm>
        </p:spPr>
        <p:txBody>
          <a:bodyPr/>
          <a:lstStyle/>
          <a:p>
            <a:r>
              <a:rPr lang="en-US" altLang="zh-CN" sz="4400" b="1" dirty="0"/>
              <a:t>——</a:t>
            </a:r>
            <a:r>
              <a:rPr lang="zh-CN" altLang="en-US" sz="4400" b="1" dirty="0"/>
              <a:t>青春无问西东·梦想砥砺前行</a:t>
            </a:r>
            <a:endParaRPr lang="zh-CN" altLang="en-US" sz="44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7970520" y="5433060"/>
            <a:ext cx="3703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1"/>
                </a:solidFill>
              </a:rPr>
              <a:t>演讲人：黄金霜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文本框 3"/>
          <p:cNvSpPr txBox="1">
            <a:spLocks noChangeArrowheads="1"/>
          </p:cNvSpPr>
          <p:nvPr/>
        </p:nvSpPr>
        <p:spPr bwMode="auto">
          <a:xfrm>
            <a:off x="715645" y="191135"/>
            <a:ext cx="677291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第一年：为了梦想，我奋斗的青春历程</a:t>
            </a:r>
            <a:endParaRPr lang="zh-CN" altLang="en-US" sz="2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149" name="图片 4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0" t="2060" r="8308"/>
          <a:stretch>
            <a:fillRect/>
          </a:stretch>
        </p:blipFill>
        <p:spPr bwMode="auto">
          <a:xfrm>
            <a:off x="1957388" y="1350963"/>
            <a:ext cx="2478087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矩形 5"/>
          <p:cNvSpPr>
            <a:spLocks noChangeArrowheads="1"/>
          </p:cNvSpPr>
          <p:nvPr/>
        </p:nvSpPr>
        <p:spPr bwMode="auto">
          <a:xfrm>
            <a:off x="4665980" y="2930525"/>
            <a:ext cx="6794500" cy="279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积极参与法学院学生会竞选、顺利成为法学院学生会组织部干事。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积极参与大学生网络传媒中心面试竞选、顺利成为秘书处小饼干。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积极参加社团纳新活动，加入大学生法律爱好者协会，并于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2017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月成为法协组织部部长。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积极参与第七届网络文化节，荣获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微电影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大赛三等奖，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光阴的故事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大赛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优秀奖。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积极参加第十六届潍坊学院运动会，荣获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先进个人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优秀个人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称号。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积极参与爱心义卖笔活动，获得义工证与爱心证书。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just" eaLnBrk="1" hangingPunct="1"/>
            <a:endParaRPr lang="zh-CN" altLang="en-US" sz="1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1" name="文本框 6"/>
          <p:cNvSpPr txBox="1">
            <a:spLocks noChangeArrowheads="1"/>
          </p:cNvSpPr>
          <p:nvPr/>
        </p:nvSpPr>
        <p:spPr bwMode="auto">
          <a:xfrm>
            <a:off x="5046980" y="2225675"/>
            <a:ext cx="37757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2016.9——2017.6</a:t>
            </a:r>
            <a:endParaRPr lang="en-US" altLang="zh-CN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152" name="图片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63" y="2225675"/>
            <a:ext cx="196373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  <p:bldP spid="615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文本框 3"/>
          <p:cNvSpPr txBox="1">
            <a:spLocks noChangeArrowheads="1"/>
          </p:cNvSpPr>
          <p:nvPr/>
        </p:nvSpPr>
        <p:spPr bwMode="auto">
          <a:xfrm>
            <a:off x="624205" y="282575"/>
            <a:ext cx="69399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第二年：为了梦想，我还在奋斗的青春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173" name="组合 4"/>
          <p:cNvGrpSpPr/>
          <p:nvPr/>
        </p:nvGrpSpPr>
        <p:grpSpPr bwMode="auto">
          <a:xfrm>
            <a:off x="1477963" y="2060575"/>
            <a:ext cx="3457575" cy="3443288"/>
            <a:chOff x="0" y="0"/>
            <a:chExt cx="3600451" cy="3613150"/>
          </a:xfrm>
        </p:grpSpPr>
        <p:sp>
          <p:nvSpPr>
            <p:cNvPr id="7174" name="Freeform 5"/>
            <p:cNvSpPr/>
            <p:nvPr/>
          </p:nvSpPr>
          <p:spPr bwMode="auto">
            <a:xfrm>
              <a:off x="973138" y="0"/>
              <a:ext cx="1641475" cy="1655763"/>
            </a:xfrm>
            <a:custGeom>
              <a:avLst/>
              <a:gdLst>
                <a:gd name="T0" fmla="*/ 65 w 130"/>
                <a:gd name="T1" fmla="*/ 130 h 131"/>
                <a:gd name="T2" fmla="*/ 65 w 130"/>
                <a:gd name="T3" fmla="*/ 131 h 131"/>
                <a:gd name="T4" fmla="*/ 65 w 130"/>
                <a:gd name="T5" fmla="*/ 131 h 131"/>
                <a:gd name="T6" fmla="*/ 66 w 130"/>
                <a:gd name="T7" fmla="*/ 131 h 131"/>
                <a:gd name="T8" fmla="*/ 66 w 130"/>
                <a:gd name="T9" fmla="*/ 130 h 131"/>
                <a:gd name="T10" fmla="*/ 130 w 130"/>
                <a:gd name="T11" fmla="*/ 65 h 131"/>
                <a:gd name="T12" fmla="*/ 65 w 130"/>
                <a:gd name="T13" fmla="*/ 0 h 131"/>
                <a:gd name="T14" fmla="*/ 0 w 130"/>
                <a:gd name="T15" fmla="*/ 65 h 131"/>
                <a:gd name="T16" fmla="*/ 65 w 130"/>
                <a:gd name="T17" fmla="*/ 13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31">
                  <a:moveTo>
                    <a:pt x="65" y="130"/>
                  </a:moveTo>
                  <a:cubicBezTo>
                    <a:pt x="65" y="130"/>
                    <a:pt x="65" y="130"/>
                    <a:pt x="65" y="131"/>
                  </a:cubicBezTo>
                  <a:cubicBezTo>
                    <a:pt x="65" y="131"/>
                    <a:pt x="65" y="131"/>
                    <a:pt x="65" y="131"/>
                  </a:cubicBezTo>
                  <a:cubicBezTo>
                    <a:pt x="65" y="131"/>
                    <a:pt x="66" y="131"/>
                    <a:pt x="66" y="131"/>
                  </a:cubicBezTo>
                  <a:cubicBezTo>
                    <a:pt x="66" y="131"/>
                    <a:pt x="66" y="130"/>
                    <a:pt x="66" y="130"/>
                  </a:cubicBezTo>
                  <a:cubicBezTo>
                    <a:pt x="66" y="94"/>
                    <a:pt x="95" y="65"/>
                    <a:pt x="130" y="65"/>
                  </a:cubicBezTo>
                  <a:cubicBezTo>
                    <a:pt x="130" y="29"/>
                    <a:pt x="101" y="0"/>
                    <a:pt x="65" y="0"/>
                  </a:cubicBezTo>
                  <a:cubicBezTo>
                    <a:pt x="29" y="0"/>
                    <a:pt x="0" y="29"/>
                    <a:pt x="0" y="65"/>
                  </a:cubicBezTo>
                  <a:cubicBezTo>
                    <a:pt x="36" y="65"/>
                    <a:pt x="65" y="94"/>
                    <a:pt x="65" y="13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Freeform 6"/>
            <p:cNvSpPr/>
            <p:nvPr/>
          </p:nvSpPr>
          <p:spPr bwMode="auto">
            <a:xfrm>
              <a:off x="984250" y="1958975"/>
              <a:ext cx="1655763" cy="1654175"/>
            </a:xfrm>
            <a:custGeom>
              <a:avLst/>
              <a:gdLst>
                <a:gd name="T0" fmla="*/ 65 w 131"/>
                <a:gd name="T1" fmla="*/ 0 h 131"/>
                <a:gd name="T2" fmla="*/ 64 w 131"/>
                <a:gd name="T3" fmla="*/ 0 h 131"/>
                <a:gd name="T4" fmla="*/ 0 w 131"/>
                <a:gd name="T5" fmla="*/ 64 h 131"/>
                <a:gd name="T6" fmla="*/ 0 w 131"/>
                <a:gd name="T7" fmla="*/ 65 h 131"/>
                <a:gd name="T8" fmla="*/ 65 w 131"/>
                <a:gd name="T9" fmla="*/ 131 h 131"/>
                <a:gd name="T10" fmla="*/ 131 w 131"/>
                <a:gd name="T11" fmla="*/ 65 h 131"/>
                <a:gd name="T12" fmla="*/ 131 w 131"/>
                <a:gd name="T13" fmla="*/ 64 h 131"/>
                <a:gd name="T14" fmla="*/ 130 w 131"/>
                <a:gd name="T15" fmla="*/ 64 h 131"/>
                <a:gd name="T16" fmla="*/ 65 w 131"/>
                <a:gd name="T1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1">
                  <a:moveTo>
                    <a:pt x="65" y="0"/>
                  </a:moveTo>
                  <a:cubicBezTo>
                    <a:pt x="65" y="0"/>
                    <a:pt x="64" y="0"/>
                    <a:pt x="64" y="0"/>
                  </a:cubicBezTo>
                  <a:cubicBezTo>
                    <a:pt x="63" y="35"/>
                    <a:pt x="35" y="63"/>
                    <a:pt x="0" y="64"/>
                  </a:cubicBezTo>
                  <a:cubicBezTo>
                    <a:pt x="0" y="64"/>
                    <a:pt x="0" y="65"/>
                    <a:pt x="0" y="65"/>
                  </a:cubicBezTo>
                  <a:cubicBezTo>
                    <a:pt x="0" y="101"/>
                    <a:pt x="29" y="131"/>
                    <a:pt x="65" y="131"/>
                  </a:cubicBezTo>
                  <a:cubicBezTo>
                    <a:pt x="101" y="131"/>
                    <a:pt x="131" y="101"/>
                    <a:pt x="131" y="65"/>
                  </a:cubicBezTo>
                  <a:cubicBezTo>
                    <a:pt x="131" y="65"/>
                    <a:pt x="131" y="64"/>
                    <a:pt x="131" y="64"/>
                  </a:cubicBezTo>
                  <a:cubicBezTo>
                    <a:pt x="131" y="64"/>
                    <a:pt x="130" y="64"/>
                    <a:pt x="130" y="64"/>
                  </a:cubicBezTo>
                  <a:cubicBezTo>
                    <a:pt x="94" y="64"/>
                    <a:pt x="65" y="35"/>
                    <a:pt x="65" y="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Freeform 7"/>
            <p:cNvSpPr/>
            <p:nvPr/>
          </p:nvSpPr>
          <p:spPr bwMode="auto">
            <a:xfrm>
              <a:off x="1957388" y="973138"/>
              <a:ext cx="1643063" cy="1641475"/>
            </a:xfrm>
            <a:custGeom>
              <a:avLst/>
              <a:gdLst>
                <a:gd name="T0" fmla="*/ 130 w 130"/>
                <a:gd name="T1" fmla="*/ 65 h 130"/>
                <a:gd name="T2" fmla="*/ 65 w 130"/>
                <a:gd name="T3" fmla="*/ 0 h 130"/>
                <a:gd name="T4" fmla="*/ 64 w 130"/>
                <a:gd name="T5" fmla="*/ 0 h 130"/>
                <a:gd name="T6" fmla="*/ 64 w 130"/>
                <a:gd name="T7" fmla="*/ 0 h 130"/>
                <a:gd name="T8" fmla="*/ 0 w 130"/>
                <a:gd name="T9" fmla="*/ 66 h 130"/>
                <a:gd name="T10" fmla="*/ 0 w 130"/>
                <a:gd name="T11" fmla="*/ 66 h 130"/>
                <a:gd name="T12" fmla="*/ 0 w 130"/>
                <a:gd name="T13" fmla="*/ 66 h 130"/>
                <a:gd name="T14" fmla="*/ 65 w 130"/>
                <a:gd name="T15" fmla="*/ 130 h 130"/>
                <a:gd name="T16" fmla="*/ 130 w 130"/>
                <a:gd name="T17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30">
                  <a:moveTo>
                    <a:pt x="130" y="65"/>
                  </a:moveTo>
                  <a:cubicBezTo>
                    <a:pt x="130" y="29"/>
                    <a:pt x="101" y="0"/>
                    <a:pt x="65" y="0"/>
                  </a:cubicBezTo>
                  <a:cubicBezTo>
                    <a:pt x="65" y="0"/>
                    <a:pt x="64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36"/>
                    <a:pt x="35" y="65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36" y="66"/>
                    <a:pt x="65" y="95"/>
                    <a:pt x="65" y="130"/>
                  </a:cubicBezTo>
                  <a:cubicBezTo>
                    <a:pt x="101" y="130"/>
                    <a:pt x="130" y="101"/>
                    <a:pt x="130" y="6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Freeform 8"/>
            <p:cNvSpPr/>
            <p:nvPr/>
          </p:nvSpPr>
          <p:spPr bwMode="auto">
            <a:xfrm>
              <a:off x="1806575" y="973138"/>
              <a:ext cx="808038" cy="833438"/>
            </a:xfrm>
            <a:custGeom>
              <a:avLst/>
              <a:gdLst>
                <a:gd name="T0" fmla="*/ 0 w 64"/>
                <a:gd name="T1" fmla="*/ 65 h 66"/>
                <a:gd name="T2" fmla="*/ 0 w 64"/>
                <a:gd name="T3" fmla="*/ 66 h 66"/>
                <a:gd name="T4" fmla="*/ 64 w 64"/>
                <a:gd name="T5" fmla="*/ 0 h 66"/>
                <a:gd name="T6" fmla="*/ 64 w 64"/>
                <a:gd name="T7" fmla="*/ 0 h 66"/>
                <a:gd name="T8" fmla="*/ 0 w 64"/>
                <a:gd name="T9" fmla="*/ 65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65"/>
                  </a:moveTo>
                  <a:cubicBezTo>
                    <a:pt x="0" y="65"/>
                    <a:pt x="0" y="65"/>
                    <a:pt x="0" y="66"/>
                  </a:cubicBezTo>
                  <a:cubicBezTo>
                    <a:pt x="36" y="65"/>
                    <a:pt x="64" y="36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9"/>
                    <a:pt x="0" y="65"/>
                  </a:cubicBezTo>
                  <a:close/>
                </a:path>
              </a:pathLst>
            </a:custGeom>
            <a:solidFill>
              <a:srgbClr val="F0664B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Freeform 9"/>
            <p:cNvSpPr/>
            <p:nvPr/>
          </p:nvSpPr>
          <p:spPr bwMode="auto">
            <a:xfrm>
              <a:off x="1806575" y="1806575"/>
              <a:ext cx="833438" cy="808038"/>
            </a:xfrm>
            <a:custGeom>
              <a:avLst/>
              <a:gdLst>
                <a:gd name="T0" fmla="*/ 0 w 66"/>
                <a:gd name="T1" fmla="*/ 0 h 64"/>
                <a:gd name="T2" fmla="*/ 0 w 66"/>
                <a:gd name="T3" fmla="*/ 0 h 64"/>
                <a:gd name="T4" fmla="*/ 65 w 66"/>
                <a:gd name="T5" fmla="*/ 64 h 64"/>
                <a:gd name="T6" fmla="*/ 66 w 66"/>
                <a:gd name="T7" fmla="*/ 64 h 64"/>
                <a:gd name="T8" fmla="*/ 0 w 66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6"/>
                    <a:pt x="29" y="64"/>
                    <a:pt x="65" y="64"/>
                  </a:cubicBezTo>
                  <a:cubicBezTo>
                    <a:pt x="65" y="64"/>
                    <a:pt x="66" y="64"/>
                    <a:pt x="66" y="64"/>
                  </a:cubicBezTo>
                  <a:cubicBezTo>
                    <a:pt x="65" y="29"/>
                    <a:pt x="36" y="0"/>
                    <a:pt x="0" y="0"/>
                  </a:cubicBezTo>
                  <a:close/>
                </a:path>
              </a:pathLst>
            </a:custGeom>
            <a:solidFill>
              <a:srgbClr val="F0664B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Freeform 10"/>
            <p:cNvSpPr/>
            <p:nvPr/>
          </p:nvSpPr>
          <p:spPr bwMode="auto">
            <a:xfrm>
              <a:off x="0" y="973138"/>
              <a:ext cx="1654175" cy="1641475"/>
            </a:xfrm>
            <a:custGeom>
              <a:avLst/>
              <a:gdLst>
                <a:gd name="T0" fmla="*/ 131 w 131"/>
                <a:gd name="T1" fmla="*/ 66 h 130"/>
                <a:gd name="T2" fmla="*/ 131 w 131"/>
                <a:gd name="T3" fmla="*/ 66 h 130"/>
                <a:gd name="T4" fmla="*/ 66 w 131"/>
                <a:gd name="T5" fmla="*/ 1 h 130"/>
                <a:gd name="T6" fmla="*/ 66 w 131"/>
                <a:gd name="T7" fmla="*/ 0 h 130"/>
                <a:gd name="T8" fmla="*/ 66 w 131"/>
                <a:gd name="T9" fmla="*/ 0 h 130"/>
                <a:gd name="T10" fmla="*/ 0 w 131"/>
                <a:gd name="T11" fmla="*/ 65 h 130"/>
                <a:gd name="T12" fmla="*/ 66 w 131"/>
                <a:gd name="T13" fmla="*/ 130 h 130"/>
                <a:gd name="T14" fmla="*/ 67 w 131"/>
                <a:gd name="T15" fmla="*/ 130 h 130"/>
                <a:gd name="T16" fmla="*/ 131 w 131"/>
                <a:gd name="T17" fmla="*/ 6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0">
                  <a:moveTo>
                    <a:pt x="131" y="66"/>
                  </a:moveTo>
                  <a:cubicBezTo>
                    <a:pt x="131" y="66"/>
                    <a:pt x="131" y="66"/>
                    <a:pt x="131" y="66"/>
                  </a:cubicBezTo>
                  <a:cubicBezTo>
                    <a:pt x="95" y="66"/>
                    <a:pt x="66" y="37"/>
                    <a:pt x="66" y="1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30" y="0"/>
                    <a:pt x="0" y="29"/>
                    <a:pt x="0" y="65"/>
                  </a:cubicBezTo>
                  <a:cubicBezTo>
                    <a:pt x="0" y="101"/>
                    <a:pt x="30" y="130"/>
                    <a:pt x="66" y="130"/>
                  </a:cubicBezTo>
                  <a:cubicBezTo>
                    <a:pt x="66" y="130"/>
                    <a:pt x="67" y="130"/>
                    <a:pt x="67" y="130"/>
                  </a:cubicBezTo>
                  <a:cubicBezTo>
                    <a:pt x="68" y="95"/>
                    <a:pt x="96" y="67"/>
                    <a:pt x="131" y="66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Freeform 11"/>
            <p:cNvSpPr/>
            <p:nvPr/>
          </p:nvSpPr>
          <p:spPr bwMode="auto">
            <a:xfrm>
              <a:off x="973138" y="960438"/>
              <a:ext cx="820738" cy="846138"/>
            </a:xfrm>
            <a:custGeom>
              <a:avLst/>
              <a:gdLst>
                <a:gd name="T0" fmla="*/ 65 w 65"/>
                <a:gd name="T1" fmla="*/ 67 h 67"/>
                <a:gd name="T2" fmla="*/ 65 w 65"/>
                <a:gd name="T3" fmla="*/ 66 h 67"/>
                <a:gd name="T4" fmla="*/ 0 w 65"/>
                <a:gd name="T5" fmla="*/ 0 h 67"/>
                <a:gd name="T6" fmla="*/ 0 w 65"/>
                <a:gd name="T7" fmla="*/ 1 h 67"/>
                <a:gd name="T8" fmla="*/ 65 w 65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7">
                  <a:moveTo>
                    <a:pt x="65" y="67"/>
                  </a:moveTo>
                  <a:cubicBezTo>
                    <a:pt x="65" y="66"/>
                    <a:pt x="65" y="66"/>
                    <a:pt x="65" y="66"/>
                  </a:cubicBezTo>
                  <a:cubicBezTo>
                    <a:pt x="65" y="30"/>
                    <a:pt x="36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7"/>
                    <a:pt x="29" y="66"/>
                    <a:pt x="65" y="67"/>
                  </a:cubicBezTo>
                  <a:close/>
                </a:path>
              </a:pathLst>
            </a:custGeom>
            <a:solidFill>
              <a:srgbClr val="F0664B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1" name="Freeform 12"/>
            <p:cNvSpPr/>
            <p:nvPr/>
          </p:nvSpPr>
          <p:spPr bwMode="auto">
            <a:xfrm>
              <a:off x="984250" y="1806575"/>
              <a:ext cx="809625" cy="808038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4 h 64"/>
                <a:gd name="T4" fmla="*/ 64 w 64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cubicBezTo>
                    <a:pt x="29" y="1"/>
                    <a:pt x="1" y="29"/>
                    <a:pt x="0" y="64"/>
                  </a:cubicBezTo>
                  <a:cubicBezTo>
                    <a:pt x="35" y="63"/>
                    <a:pt x="63" y="35"/>
                    <a:pt x="64" y="0"/>
                  </a:cubicBezTo>
                  <a:close/>
                </a:path>
              </a:pathLst>
            </a:custGeom>
            <a:solidFill>
              <a:srgbClr val="F0664B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Freeform 13"/>
            <p:cNvSpPr>
              <a:spLocks noEditPoints="1"/>
            </p:cNvSpPr>
            <p:nvPr/>
          </p:nvSpPr>
          <p:spPr bwMode="auto">
            <a:xfrm>
              <a:off x="693738" y="1655763"/>
              <a:ext cx="190500" cy="239713"/>
            </a:xfrm>
            <a:custGeom>
              <a:avLst/>
              <a:gdLst>
                <a:gd name="T0" fmla="*/ 4 w 15"/>
                <a:gd name="T1" fmla="*/ 13 h 19"/>
                <a:gd name="T2" fmla="*/ 2 w 15"/>
                <a:gd name="T3" fmla="*/ 19 h 19"/>
                <a:gd name="T4" fmla="*/ 0 w 15"/>
                <a:gd name="T5" fmla="*/ 19 h 19"/>
                <a:gd name="T6" fmla="*/ 6 w 15"/>
                <a:gd name="T7" fmla="*/ 0 h 19"/>
                <a:gd name="T8" fmla="*/ 9 w 15"/>
                <a:gd name="T9" fmla="*/ 0 h 19"/>
                <a:gd name="T10" fmla="*/ 15 w 15"/>
                <a:gd name="T11" fmla="*/ 19 h 19"/>
                <a:gd name="T12" fmla="*/ 13 w 15"/>
                <a:gd name="T13" fmla="*/ 19 h 19"/>
                <a:gd name="T14" fmla="*/ 11 w 15"/>
                <a:gd name="T15" fmla="*/ 13 h 19"/>
                <a:gd name="T16" fmla="*/ 4 w 15"/>
                <a:gd name="T17" fmla="*/ 13 h 19"/>
                <a:gd name="T18" fmla="*/ 10 w 15"/>
                <a:gd name="T19" fmla="*/ 11 h 19"/>
                <a:gd name="T20" fmla="*/ 8 w 15"/>
                <a:gd name="T21" fmla="*/ 6 h 19"/>
                <a:gd name="T22" fmla="*/ 7 w 15"/>
                <a:gd name="T23" fmla="*/ 2 h 19"/>
                <a:gd name="T24" fmla="*/ 7 w 15"/>
                <a:gd name="T25" fmla="*/ 2 h 19"/>
                <a:gd name="T26" fmla="*/ 6 w 15"/>
                <a:gd name="T27" fmla="*/ 6 h 19"/>
                <a:gd name="T28" fmla="*/ 5 w 15"/>
                <a:gd name="T29" fmla="*/ 11 h 19"/>
                <a:gd name="T30" fmla="*/ 10 w 15"/>
                <a:gd name="T31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19">
                  <a:moveTo>
                    <a:pt x="4" y="13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1" y="13"/>
                    <a:pt x="11" y="13"/>
                    <a:pt x="11" y="13"/>
                  </a:cubicBezTo>
                  <a:lnTo>
                    <a:pt x="4" y="13"/>
                  </a:lnTo>
                  <a:close/>
                  <a:moveTo>
                    <a:pt x="10" y="11"/>
                  </a:moveTo>
                  <a:cubicBezTo>
                    <a:pt x="8" y="6"/>
                    <a:pt x="8" y="6"/>
                    <a:pt x="8" y="6"/>
                  </a:cubicBezTo>
                  <a:cubicBezTo>
                    <a:pt x="8" y="4"/>
                    <a:pt x="8" y="3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3"/>
                    <a:pt x="7" y="4"/>
                    <a:pt x="6" y="6"/>
                  </a:cubicBezTo>
                  <a:cubicBezTo>
                    <a:pt x="5" y="11"/>
                    <a:pt x="5" y="11"/>
                    <a:pt x="5" y="11"/>
                  </a:cubicBez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Freeform 14"/>
            <p:cNvSpPr>
              <a:spLocks noEditPoints="1"/>
            </p:cNvSpPr>
            <p:nvPr/>
          </p:nvSpPr>
          <p:spPr bwMode="auto">
            <a:xfrm>
              <a:off x="2665413" y="1655763"/>
              <a:ext cx="201613" cy="239713"/>
            </a:xfrm>
            <a:custGeom>
              <a:avLst/>
              <a:gdLst>
                <a:gd name="T0" fmla="*/ 0 w 16"/>
                <a:gd name="T1" fmla="*/ 0 h 19"/>
                <a:gd name="T2" fmla="*/ 6 w 16"/>
                <a:gd name="T3" fmla="*/ 0 h 19"/>
                <a:gd name="T4" fmla="*/ 13 w 16"/>
                <a:gd name="T5" fmla="*/ 2 h 19"/>
                <a:gd name="T6" fmla="*/ 16 w 16"/>
                <a:gd name="T7" fmla="*/ 9 h 19"/>
                <a:gd name="T8" fmla="*/ 13 w 16"/>
                <a:gd name="T9" fmla="*/ 16 h 19"/>
                <a:gd name="T10" fmla="*/ 5 w 16"/>
                <a:gd name="T11" fmla="*/ 19 h 19"/>
                <a:gd name="T12" fmla="*/ 0 w 16"/>
                <a:gd name="T13" fmla="*/ 19 h 19"/>
                <a:gd name="T14" fmla="*/ 0 w 16"/>
                <a:gd name="T15" fmla="*/ 0 h 19"/>
                <a:gd name="T16" fmla="*/ 3 w 16"/>
                <a:gd name="T17" fmla="*/ 17 h 19"/>
                <a:gd name="T18" fmla="*/ 5 w 16"/>
                <a:gd name="T19" fmla="*/ 17 h 19"/>
                <a:gd name="T20" fmla="*/ 13 w 16"/>
                <a:gd name="T21" fmla="*/ 9 h 19"/>
                <a:gd name="T22" fmla="*/ 6 w 16"/>
                <a:gd name="T23" fmla="*/ 2 h 19"/>
                <a:gd name="T24" fmla="*/ 3 w 16"/>
                <a:gd name="T25" fmla="*/ 2 h 19"/>
                <a:gd name="T26" fmla="*/ 3 w 16"/>
                <a:gd name="T2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9">
                  <a:moveTo>
                    <a:pt x="0" y="0"/>
                  </a:moveTo>
                  <a:cubicBezTo>
                    <a:pt x="2" y="0"/>
                    <a:pt x="4" y="0"/>
                    <a:pt x="6" y="0"/>
                  </a:cubicBezTo>
                  <a:cubicBezTo>
                    <a:pt x="9" y="0"/>
                    <a:pt x="12" y="1"/>
                    <a:pt x="13" y="2"/>
                  </a:cubicBezTo>
                  <a:cubicBezTo>
                    <a:pt x="15" y="4"/>
                    <a:pt x="16" y="6"/>
                    <a:pt x="16" y="9"/>
                  </a:cubicBezTo>
                  <a:cubicBezTo>
                    <a:pt x="16" y="12"/>
                    <a:pt x="15" y="15"/>
                    <a:pt x="13" y="16"/>
                  </a:cubicBezTo>
                  <a:cubicBezTo>
                    <a:pt x="12" y="18"/>
                    <a:pt x="9" y="19"/>
                    <a:pt x="5" y="19"/>
                  </a:cubicBezTo>
                  <a:cubicBezTo>
                    <a:pt x="3" y="19"/>
                    <a:pt x="2" y="19"/>
                    <a:pt x="0" y="19"/>
                  </a:cubicBezTo>
                  <a:lnTo>
                    <a:pt x="0" y="0"/>
                  </a:lnTo>
                  <a:close/>
                  <a:moveTo>
                    <a:pt x="3" y="17"/>
                  </a:moveTo>
                  <a:cubicBezTo>
                    <a:pt x="3" y="17"/>
                    <a:pt x="4" y="17"/>
                    <a:pt x="5" y="17"/>
                  </a:cubicBezTo>
                  <a:cubicBezTo>
                    <a:pt x="11" y="17"/>
                    <a:pt x="13" y="14"/>
                    <a:pt x="13" y="9"/>
                  </a:cubicBezTo>
                  <a:cubicBezTo>
                    <a:pt x="13" y="5"/>
                    <a:pt x="11" y="2"/>
                    <a:pt x="6" y="2"/>
                  </a:cubicBezTo>
                  <a:cubicBezTo>
                    <a:pt x="4" y="2"/>
                    <a:pt x="4" y="2"/>
                    <a:pt x="3" y="2"/>
                  </a:cubicBezTo>
                  <a:lnTo>
                    <a:pt x="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Freeform 15"/>
            <p:cNvSpPr/>
            <p:nvPr/>
          </p:nvSpPr>
          <p:spPr bwMode="auto">
            <a:xfrm>
              <a:off x="1717675" y="708025"/>
              <a:ext cx="188913" cy="239713"/>
            </a:xfrm>
            <a:custGeom>
              <a:avLst/>
              <a:gdLst>
                <a:gd name="T0" fmla="*/ 15 w 15"/>
                <a:gd name="T1" fmla="*/ 18 h 19"/>
                <a:gd name="T2" fmla="*/ 10 w 15"/>
                <a:gd name="T3" fmla="*/ 19 h 19"/>
                <a:gd name="T4" fmla="*/ 0 w 15"/>
                <a:gd name="T5" fmla="*/ 10 h 19"/>
                <a:gd name="T6" fmla="*/ 10 w 15"/>
                <a:gd name="T7" fmla="*/ 0 h 19"/>
                <a:gd name="T8" fmla="*/ 15 w 15"/>
                <a:gd name="T9" fmla="*/ 1 h 19"/>
                <a:gd name="T10" fmla="*/ 14 w 15"/>
                <a:gd name="T11" fmla="*/ 3 h 19"/>
                <a:gd name="T12" fmla="*/ 11 w 15"/>
                <a:gd name="T13" fmla="*/ 2 h 19"/>
                <a:gd name="T14" fmla="*/ 3 w 15"/>
                <a:gd name="T15" fmla="*/ 10 h 19"/>
                <a:gd name="T16" fmla="*/ 10 w 15"/>
                <a:gd name="T17" fmla="*/ 17 h 19"/>
                <a:gd name="T18" fmla="*/ 14 w 15"/>
                <a:gd name="T19" fmla="*/ 16 h 19"/>
                <a:gd name="T20" fmla="*/ 15 w 15"/>
                <a:gd name="T21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9">
                  <a:moveTo>
                    <a:pt x="15" y="18"/>
                  </a:moveTo>
                  <a:cubicBezTo>
                    <a:pt x="14" y="19"/>
                    <a:pt x="12" y="19"/>
                    <a:pt x="10" y="19"/>
                  </a:cubicBezTo>
                  <a:cubicBezTo>
                    <a:pt x="4" y="19"/>
                    <a:pt x="0" y="16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3" y="0"/>
                    <a:pt x="14" y="0"/>
                    <a:pt x="15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3" y="2"/>
                    <a:pt x="12" y="2"/>
                    <a:pt x="11" y="2"/>
                  </a:cubicBezTo>
                  <a:cubicBezTo>
                    <a:pt x="6" y="2"/>
                    <a:pt x="3" y="5"/>
                    <a:pt x="3" y="10"/>
                  </a:cubicBezTo>
                  <a:cubicBezTo>
                    <a:pt x="3" y="14"/>
                    <a:pt x="6" y="17"/>
                    <a:pt x="10" y="17"/>
                  </a:cubicBezTo>
                  <a:cubicBezTo>
                    <a:pt x="12" y="17"/>
                    <a:pt x="13" y="17"/>
                    <a:pt x="14" y="16"/>
                  </a:cubicBezTo>
                  <a:lnTo>
                    <a:pt x="1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Freeform 16"/>
            <p:cNvSpPr>
              <a:spLocks noEditPoints="1"/>
            </p:cNvSpPr>
            <p:nvPr/>
          </p:nvSpPr>
          <p:spPr bwMode="auto">
            <a:xfrm>
              <a:off x="1743075" y="2754313"/>
              <a:ext cx="150813" cy="252413"/>
            </a:xfrm>
            <a:custGeom>
              <a:avLst/>
              <a:gdLst>
                <a:gd name="T0" fmla="*/ 0 w 12"/>
                <a:gd name="T1" fmla="*/ 1 h 20"/>
                <a:gd name="T2" fmla="*/ 4 w 12"/>
                <a:gd name="T3" fmla="*/ 0 h 20"/>
                <a:gd name="T4" fmla="*/ 9 w 12"/>
                <a:gd name="T5" fmla="*/ 2 h 20"/>
                <a:gd name="T6" fmla="*/ 11 w 12"/>
                <a:gd name="T7" fmla="*/ 5 h 20"/>
                <a:gd name="T8" fmla="*/ 8 w 12"/>
                <a:gd name="T9" fmla="*/ 9 h 20"/>
                <a:gd name="T10" fmla="*/ 8 w 12"/>
                <a:gd name="T11" fmla="*/ 9 h 20"/>
                <a:gd name="T12" fmla="*/ 12 w 12"/>
                <a:gd name="T13" fmla="*/ 14 h 20"/>
                <a:gd name="T14" fmla="*/ 10 w 12"/>
                <a:gd name="T15" fmla="*/ 18 h 20"/>
                <a:gd name="T16" fmla="*/ 3 w 12"/>
                <a:gd name="T17" fmla="*/ 20 h 20"/>
                <a:gd name="T18" fmla="*/ 0 w 12"/>
                <a:gd name="T19" fmla="*/ 19 h 20"/>
                <a:gd name="T20" fmla="*/ 0 w 12"/>
                <a:gd name="T21" fmla="*/ 1 h 20"/>
                <a:gd name="T22" fmla="*/ 2 w 12"/>
                <a:gd name="T23" fmla="*/ 9 h 20"/>
                <a:gd name="T24" fmla="*/ 4 w 12"/>
                <a:gd name="T25" fmla="*/ 9 h 20"/>
                <a:gd name="T26" fmla="*/ 8 w 12"/>
                <a:gd name="T27" fmla="*/ 5 h 20"/>
                <a:gd name="T28" fmla="*/ 4 w 12"/>
                <a:gd name="T29" fmla="*/ 2 h 20"/>
                <a:gd name="T30" fmla="*/ 2 w 12"/>
                <a:gd name="T31" fmla="*/ 2 h 20"/>
                <a:gd name="T32" fmla="*/ 2 w 12"/>
                <a:gd name="T33" fmla="*/ 9 h 20"/>
                <a:gd name="T34" fmla="*/ 2 w 12"/>
                <a:gd name="T35" fmla="*/ 18 h 20"/>
                <a:gd name="T36" fmla="*/ 4 w 12"/>
                <a:gd name="T37" fmla="*/ 18 h 20"/>
                <a:gd name="T38" fmla="*/ 9 w 12"/>
                <a:gd name="T39" fmla="*/ 14 h 20"/>
                <a:gd name="T40" fmla="*/ 4 w 12"/>
                <a:gd name="T41" fmla="*/ 10 h 20"/>
                <a:gd name="T42" fmla="*/ 2 w 12"/>
                <a:gd name="T43" fmla="*/ 10 h 20"/>
                <a:gd name="T44" fmla="*/ 2 w 12"/>
                <a:gd name="T45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20">
                  <a:moveTo>
                    <a:pt x="0" y="1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7" y="0"/>
                    <a:pt x="8" y="1"/>
                    <a:pt x="9" y="2"/>
                  </a:cubicBezTo>
                  <a:cubicBezTo>
                    <a:pt x="10" y="2"/>
                    <a:pt x="11" y="4"/>
                    <a:pt x="11" y="5"/>
                  </a:cubicBezTo>
                  <a:cubicBezTo>
                    <a:pt x="11" y="7"/>
                    <a:pt x="10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10" y="10"/>
                    <a:pt x="12" y="11"/>
                    <a:pt x="12" y="14"/>
                  </a:cubicBezTo>
                  <a:cubicBezTo>
                    <a:pt x="12" y="16"/>
                    <a:pt x="11" y="17"/>
                    <a:pt x="10" y="18"/>
                  </a:cubicBezTo>
                  <a:cubicBezTo>
                    <a:pt x="9" y="19"/>
                    <a:pt x="7" y="20"/>
                    <a:pt x="3" y="20"/>
                  </a:cubicBezTo>
                  <a:cubicBezTo>
                    <a:pt x="2" y="20"/>
                    <a:pt x="0" y="20"/>
                    <a:pt x="0" y="19"/>
                  </a:cubicBezTo>
                  <a:lnTo>
                    <a:pt x="0" y="1"/>
                  </a:lnTo>
                  <a:close/>
                  <a:moveTo>
                    <a:pt x="2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7" y="9"/>
                    <a:pt x="8" y="7"/>
                    <a:pt x="8" y="5"/>
                  </a:cubicBezTo>
                  <a:cubicBezTo>
                    <a:pt x="8" y="3"/>
                    <a:pt x="7" y="2"/>
                    <a:pt x="4" y="2"/>
                  </a:cubicBezTo>
                  <a:cubicBezTo>
                    <a:pt x="3" y="2"/>
                    <a:pt x="2" y="2"/>
                    <a:pt x="2" y="2"/>
                  </a:cubicBezTo>
                  <a:lnTo>
                    <a:pt x="2" y="9"/>
                  </a:lnTo>
                  <a:close/>
                  <a:moveTo>
                    <a:pt x="2" y="18"/>
                  </a:moveTo>
                  <a:cubicBezTo>
                    <a:pt x="3" y="18"/>
                    <a:pt x="3" y="18"/>
                    <a:pt x="4" y="18"/>
                  </a:cubicBezTo>
                  <a:cubicBezTo>
                    <a:pt x="7" y="18"/>
                    <a:pt x="9" y="17"/>
                    <a:pt x="9" y="14"/>
                  </a:cubicBezTo>
                  <a:cubicBezTo>
                    <a:pt x="9" y="12"/>
                    <a:pt x="7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6" name="TextBox 35"/>
          <p:cNvSpPr txBox="1">
            <a:spLocks noChangeArrowheads="1"/>
          </p:cNvSpPr>
          <p:nvPr/>
        </p:nvSpPr>
        <p:spPr bwMode="auto">
          <a:xfrm>
            <a:off x="5432425" y="2754313"/>
            <a:ext cx="5383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荣获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优秀团员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称号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87" name="文本框 18"/>
          <p:cNvSpPr txBox="1">
            <a:spLocks noChangeArrowheads="1"/>
          </p:cNvSpPr>
          <p:nvPr/>
        </p:nvSpPr>
        <p:spPr bwMode="auto">
          <a:xfrm>
            <a:off x="5464175" y="2330450"/>
            <a:ext cx="1871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A.2017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88" name="TextBox 35"/>
          <p:cNvSpPr txBox="1">
            <a:spLocks noChangeArrowheads="1"/>
          </p:cNvSpPr>
          <p:nvPr/>
        </p:nvSpPr>
        <p:spPr bwMode="auto">
          <a:xfrm>
            <a:off x="5464175" y="3563938"/>
            <a:ext cx="5383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担任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大学生网络传媒中心副秘书长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一职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89" name="文本框 20"/>
          <p:cNvSpPr txBox="1">
            <a:spLocks noChangeArrowheads="1"/>
          </p:cNvSpPr>
          <p:nvPr/>
        </p:nvSpPr>
        <p:spPr bwMode="auto">
          <a:xfrm>
            <a:off x="5495925" y="3194685"/>
            <a:ext cx="1871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B.2017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90" name="TextBox 35"/>
          <p:cNvSpPr txBox="1">
            <a:spLocks noChangeArrowheads="1"/>
          </p:cNvSpPr>
          <p:nvPr/>
        </p:nvSpPr>
        <p:spPr bwMode="auto">
          <a:xfrm>
            <a:off x="5464175" y="4387850"/>
            <a:ext cx="5383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担任法学院学生会组织部部长一职</a:t>
            </a:r>
            <a:endParaRPr lang="zh-CN" altLang="en-US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191" name="文本框 22"/>
          <p:cNvSpPr txBox="1">
            <a:spLocks noChangeArrowheads="1"/>
          </p:cNvSpPr>
          <p:nvPr/>
        </p:nvSpPr>
        <p:spPr bwMode="auto">
          <a:xfrm>
            <a:off x="5464175" y="4019550"/>
            <a:ext cx="1871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C.2017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11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92" name="TextBox 35"/>
          <p:cNvSpPr txBox="1">
            <a:spLocks noChangeArrowheads="1"/>
          </p:cNvSpPr>
          <p:nvPr/>
        </p:nvSpPr>
        <p:spPr bwMode="auto">
          <a:xfrm>
            <a:off x="5464175" y="5254625"/>
            <a:ext cx="5383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荣获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社团积极分子称号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endParaRPr lang="en-US" altLang="zh-CN" sz="24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93" name="文本框 24"/>
          <p:cNvSpPr txBox="1">
            <a:spLocks noChangeArrowheads="1"/>
          </p:cNvSpPr>
          <p:nvPr/>
        </p:nvSpPr>
        <p:spPr bwMode="auto">
          <a:xfrm>
            <a:off x="5495925" y="4848225"/>
            <a:ext cx="1871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D.2017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12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文本框 3"/>
          <p:cNvSpPr txBox="1">
            <a:spLocks noChangeArrowheads="1"/>
          </p:cNvSpPr>
          <p:nvPr/>
        </p:nvSpPr>
        <p:spPr bwMode="auto">
          <a:xfrm>
            <a:off x="624205" y="282575"/>
            <a:ext cx="675894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第三年：为了不负青春，我憧憬着的梦想</a:t>
            </a:r>
            <a:endParaRPr lang="zh-CN" altLang="en-US" sz="2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9461" name="Picture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6"/>
          <a:stretch>
            <a:fillRect/>
          </a:stretch>
        </p:blipFill>
        <p:spPr bwMode="auto">
          <a:xfrm>
            <a:off x="1416050" y="1700213"/>
            <a:ext cx="4217988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矩形 5"/>
          <p:cNvSpPr>
            <a:spLocks noChangeArrowheads="1"/>
          </p:cNvSpPr>
          <p:nvPr/>
        </p:nvSpPr>
        <p:spPr bwMode="auto">
          <a:xfrm>
            <a:off x="1616075" y="1989138"/>
            <a:ext cx="3816350" cy="23764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9463" name="直接连接符 6"/>
          <p:cNvCxnSpPr>
            <a:cxnSpLocks noChangeShapeType="1"/>
          </p:cNvCxnSpPr>
          <p:nvPr/>
        </p:nvCxnSpPr>
        <p:spPr bwMode="auto">
          <a:xfrm>
            <a:off x="6600825" y="2582863"/>
            <a:ext cx="3895725" cy="0"/>
          </a:xfrm>
          <a:prstGeom prst="line">
            <a:avLst/>
          </a:prstGeom>
          <a:noFill/>
          <a:ln w="15875" cmpd="sng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extBox 64"/>
          <p:cNvSpPr txBox="1">
            <a:spLocks noChangeArrowheads="1"/>
          </p:cNvSpPr>
          <p:nvPr/>
        </p:nvSpPr>
        <p:spPr bwMode="auto">
          <a:xfrm>
            <a:off x="6600825" y="2008188"/>
            <a:ext cx="944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今后！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465" name="矩形 8"/>
          <p:cNvSpPr>
            <a:spLocks noChangeArrowheads="1"/>
          </p:cNvSpPr>
          <p:nvPr/>
        </p:nvSpPr>
        <p:spPr bwMode="auto">
          <a:xfrm>
            <a:off x="6530975" y="2757488"/>
            <a:ext cx="4181475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“忆往昔峥嵘岁月稠，看今朝重任在肩头”，成绩属于过去，未来还需要创造！我</a:t>
            </a:r>
            <a:r>
              <a:rPr lang="zh-CN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已经准备好</a:t>
            </a:r>
            <a:r>
              <a: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迎接新一轮太阳的升起，</a:t>
            </a:r>
            <a:r>
              <a:rPr lang="zh-CN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我</a:t>
            </a:r>
            <a:r>
              <a:rPr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将始终激扬青春斗志，为祖国勤学修德，以实践明辨笃实，凝心聚力,振奋精神,改革创新,奋发作为,践行新思想，传播正能量，不忘初心，牢记使命，砥砺前行，为最美青春昂扬奋斗！</a:t>
            </a:r>
            <a:r>
              <a:rPr sz="14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sz="14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2" grpId="0" bldLvl="0" animBg="1" autoUpdateAnimBg="0"/>
      <p:bldP spid="19464" grpId="0" autoUpdateAnimBg="0"/>
      <p:bldP spid="194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mtClean="0"/>
              <a:t>Add up anything what you like or what you want</a:t>
            </a:r>
            <a:endParaRPr lang="en-US" altLang="zh-CN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CN" altLang="en-US" smtClean="0"/>
              <a:t>以梦为马 心之所往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206171" y="1636088"/>
            <a:ext cx="8051734" cy="0"/>
          </a:xfrm>
          <a:prstGeom prst="line">
            <a:avLst/>
          </a:prstGeom>
          <a:noFill/>
          <a:ln w="25400" cap="flat" cmpd="sng">
            <a:solidFill>
              <a:schemeClr val="bg1">
                <a:lumMod val="85000"/>
              </a:schemeClr>
            </a:solidFill>
            <a:prstDash val="solid"/>
            <a:round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Arial" panose="020B0604020202020204"/>
              <a:ea typeface="MS PGothic" panose="020B0600070205080204" charset="-128"/>
              <a:cs typeface="+mn-cs"/>
              <a:sym typeface="Gill Sans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1522590" y="4255917"/>
            <a:ext cx="8172953" cy="0"/>
          </a:xfrm>
          <a:prstGeom prst="line">
            <a:avLst/>
          </a:prstGeom>
          <a:noFill/>
          <a:ln w="25400" cap="flat" cmpd="sng">
            <a:solidFill>
              <a:schemeClr val="bg1">
                <a:lumMod val="85000"/>
              </a:schemeClr>
            </a:solidFill>
            <a:prstDash val="solid"/>
            <a:round/>
          </a:ln>
          <a:effectLst/>
        </p:spPr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Arial" panose="020B0604020202020204"/>
              <a:ea typeface="MS PGothic" panose="020B0600070205080204" charset="-128"/>
              <a:cs typeface="+mn-cs"/>
              <a:sym typeface="Gill Sans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417295" y="1362074"/>
            <a:ext cx="386297" cy="346360"/>
            <a:chOff x="2023840" y="-377671"/>
            <a:chExt cx="386297" cy="346360"/>
          </a:xfrm>
          <a:solidFill>
            <a:schemeClr val="bg1"/>
          </a:solidFill>
        </p:grpSpPr>
        <p:sp>
          <p:nvSpPr>
            <p:cNvPr id="21" name="文本框 20"/>
            <p:cNvSpPr txBox="1"/>
            <p:nvPr/>
          </p:nvSpPr>
          <p:spPr>
            <a:xfrm>
              <a:off x="2023840" y="-377671"/>
              <a:ext cx="163352" cy="346360"/>
            </a:xfrm>
            <a:custGeom>
              <a:avLst/>
              <a:gdLst/>
              <a:ahLst/>
              <a:cxnLst/>
              <a:rect l="l" t="t" r="r" b="b"/>
              <a:pathLst>
                <a:path w="163352" h="346360">
                  <a:moveTo>
                    <a:pt x="119560" y="0"/>
                  </a:moveTo>
                  <a:lnTo>
                    <a:pt x="159371" y="43792"/>
                  </a:lnTo>
                  <a:cubicBezTo>
                    <a:pt x="108943" y="80950"/>
                    <a:pt x="82402" y="126070"/>
                    <a:pt x="79748" y="179152"/>
                  </a:cubicBezTo>
                  <a:cubicBezTo>
                    <a:pt x="116906" y="179152"/>
                    <a:pt x="144774" y="179152"/>
                    <a:pt x="163352" y="179152"/>
                  </a:cubicBezTo>
                  <a:lnTo>
                    <a:pt x="163352" y="346360"/>
                  </a:lnTo>
                  <a:lnTo>
                    <a:pt x="125" y="346360"/>
                  </a:lnTo>
                  <a:lnTo>
                    <a:pt x="125" y="218963"/>
                  </a:lnTo>
                  <a:cubicBezTo>
                    <a:pt x="-2529" y="118107"/>
                    <a:pt x="37282" y="45119"/>
                    <a:pt x="119560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242807" y="-377671"/>
              <a:ext cx="167330" cy="346360"/>
            </a:xfrm>
            <a:custGeom>
              <a:avLst/>
              <a:gdLst/>
              <a:ahLst/>
              <a:cxnLst/>
              <a:rect l="l" t="t" r="r" b="b"/>
              <a:pathLst>
                <a:path w="167330" h="346360">
                  <a:moveTo>
                    <a:pt x="123537" y="0"/>
                  </a:moveTo>
                  <a:lnTo>
                    <a:pt x="163349" y="43792"/>
                  </a:lnTo>
                  <a:cubicBezTo>
                    <a:pt x="112921" y="80950"/>
                    <a:pt x="85053" y="126070"/>
                    <a:pt x="79745" y="179152"/>
                  </a:cubicBezTo>
                  <a:cubicBezTo>
                    <a:pt x="119556" y="179152"/>
                    <a:pt x="148751" y="179152"/>
                    <a:pt x="167330" y="179152"/>
                  </a:cubicBezTo>
                  <a:lnTo>
                    <a:pt x="167330" y="346360"/>
                  </a:lnTo>
                  <a:lnTo>
                    <a:pt x="121" y="346360"/>
                  </a:lnTo>
                  <a:lnTo>
                    <a:pt x="121" y="218963"/>
                  </a:lnTo>
                  <a:cubicBezTo>
                    <a:pt x="-2533" y="120761"/>
                    <a:pt x="38606" y="47774"/>
                    <a:pt x="123537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0005933" y="4101901"/>
            <a:ext cx="386295" cy="346360"/>
            <a:chOff x="2533554" y="-373690"/>
            <a:chExt cx="386295" cy="346360"/>
          </a:xfrm>
          <a:solidFill>
            <a:schemeClr val="bg1"/>
          </a:solidFill>
        </p:grpSpPr>
        <p:sp>
          <p:nvSpPr>
            <p:cNvPr id="19" name="文本框 18"/>
            <p:cNvSpPr txBox="1"/>
            <p:nvPr/>
          </p:nvSpPr>
          <p:spPr>
            <a:xfrm>
              <a:off x="2533554" y="-373690"/>
              <a:ext cx="163351" cy="346360"/>
            </a:xfrm>
            <a:custGeom>
              <a:avLst/>
              <a:gdLst/>
              <a:ahLst/>
              <a:cxnLst/>
              <a:rect l="l" t="t" r="r" b="b"/>
              <a:pathLst>
                <a:path w="163351" h="346360">
                  <a:moveTo>
                    <a:pt x="0" y="0"/>
                  </a:moveTo>
                  <a:lnTo>
                    <a:pt x="163227" y="0"/>
                  </a:lnTo>
                  <a:lnTo>
                    <a:pt x="163227" y="131378"/>
                  </a:lnTo>
                  <a:cubicBezTo>
                    <a:pt x="165881" y="229580"/>
                    <a:pt x="126069" y="301240"/>
                    <a:pt x="43792" y="346360"/>
                  </a:cubicBezTo>
                  <a:lnTo>
                    <a:pt x="3981" y="306549"/>
                  </a:lnTo>
                  <a:cubicBezTo>
                    <a:pt x="57063" y="269391"/>
                    <a:pt x="83604" y="222944"/>
                    <a:pt x="83604" y="167208"/>
                  </a:cubicBezTo>
                  <a:cubicBezTo>
                    <a:pt x="49101" y="167208"/>
                    <a:pt x="21232" y="167208"/>
                    <a:pt x="0" y="16720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756498" y="-373690"/>
              <a:ext cx="163351" cy="346360"/>
            </a:xfrm>
            <a:custGeom>
              <a:avLst/>
              <a:gdLst/>
              <a:ahLst/>
              <a:cxnLst/>
              <a:rect l="l" t="t" r="r" b="b"/>
              <a:pathLst>
                <a:path w="163351" h="346360">
                  <a:moveTo>
                    <a:pt x="0" y="0"/>
                  </a:moveTo>
                  <a:lnTo>
                    <a:pt x="163227" y="0"/>
                  </a:lnTo>
                  <a:lnTo>
                    <a:pt x="163227" y="131378"/>
                  </a:lnTo>
                  <a:cubicBezTo>
                    <a:pt x="165882" y="229580"/>
                    <a:pt x="126070" y="301240"/>
                    <a:pt x="43793" y="346360"/>
                  </a:cubicBezTo>
                  <a:lnTo>
                    <a:pt x="0" y="306549"/>
                  </a:lnTo>
                  <a:cubicBezTo>
                    <a:pt x="50428" y="272045"/>
                    <a:pt x="78296" y="225599"/>
                    <a:pt x="83604" y="167208"/>
                  </a:cubicBezTo>
                  <a:cubicBezTo>
                    <a:pt x="49101" y="167208"/>
                    <a:pt x="21233" y="167208"/>
                    <a:pt x="0" y="16720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8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粗黑_GBK" panose="02000000000000000000" pitchFamily="2" charset="-122"/>
                <a:ea typeface="方正兰亭粗黑_GBK" panose="02000000000000000000" pitchFamily="2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359239" y="2026104"/>
            <a:ext cx="9062017" cy="19122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lnSpcReduction="10000"/>
          </a:bodyPr>
          <a:lstStyle>
            <a:defPPr>
              <a:defRPr lang="zh-CN"/>
            </a:defPPr>
            <a:lvl1pPr marR="0" lvl="0" indent="0" algn="just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sz="24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/>
                <a:ea typeface="黑体" panose="02010609060101010101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sz="4800" smtClean="0">
                <a:solidFill>
                  <a:schemeClr val="bg1"/>
                </a:solidFill>
              </a:rPr>
              <a:t>       如果自己的青春放不出光彩，任何东西都会失去魅力。</a:t>
            </a:r>
            <a:endParaRPr lang="en-US" altLang="zh-CN" sz="4800" dirty="0" smtClean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06146" y="5002711"/>
            <a:ext cx="4415745" cy="6858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t">
            <a:normAutofit/>
          </a:bodyPr>
          <a:lstStyle>
            <a:defPPr>
              <a:defRPr lang="zh-CN"/>
            </a:defPPr>
            <a:lvl1pPr marR="0" lvl="0" indent="0" algn="r" defTabSz="72644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2000" b="0" i="1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</a:lstStyle>
          <a:p>
            <a:r>
              <a:rPr lang="en-US" altLang="zh-CN" smtClean="0">
                <a:solidFill>
                  <a:schemeClr val="bg1"/>
                </a:solidFill>
              </a:rPr>
              <a:t>——霍·华尔浦尔</a:t>
            </a:r>
            <a:endParaRPr lang="en-US" altLang="zh-CN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9470" y="457200"/>
            <a:ext cx="4164965" cy="685800"/>
          </a:xfrm>
        </p:spPr>
        <p:txBody>
          <a:bodyPr/>
          <a:lstStyle/>
          <a:p>
            <a:r>
              <a:rPr lang="zh-CN" altLang="en-US" sz="4000" b="1"/>
              <a:t>儿时的梦想</a:t>
            </a:r>
            <a:endParaRPr lang="zh-CN" altLang="en-US" sz="4000" b="1" dirty="0"/>
          </a:p>
        </p:txBody>
      </p:sp>
      <p:pic>
        <p:nvPicPr>
          <p:cNvPr id="14" name="图片占位符 13" descr="C:\Users\Administrator\Desktop\QQ浏览器截屏未命名.pngQQ浏览器截屏未命名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6114415" y="941070"/>
            <a:ext cx="5711190" cy="5403850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839470" y="1417320"/>
            <a:ext cx="4866005" cy="445198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教书育人的老师，温婉的气质那么的迷人，是我最初的梦想。</a:t>
            </a:r>
            <a:endParaRPr lang="zh-CN" altLang="en-US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激情四射的警队生活，热血的让人向往，是我第二个梦想。</a:t>
            </a:r>
            <a:endParaRPr lang="zh-CN" alt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翩翩飞扬的舞者，似作掌上舞，是我第三个梦想。</a:t>
            </a:r>
            <a:endParaRPr lang="zh-CN" altLang="en-US" sz="24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zh-CN" altLang="en-US" sz="28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儿时的梦想反复多变，带着纯真与对世界的好奇。</a:t>
            </a:r>
            <a:endParaRPr lang="zh-CN" altLang="en-US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1600" dirty="0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zh-CN" altLang="en-US" dirty="0"/>
              <a:t>梦想是最美好的未来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925" y="1520825"/>
            <a:ext cx="10111740" cy="49917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>
                <a:sym typeface="+mn-ea"/>
              </a:rPr>
              <a:t>小时候，我会为了一颗糖果的奖赏而在中午乖乖午休;大一些，会为了向别人证明自己而努力考到一百分;再大点，我学会了为自己的梦想而奋斗。奋斗，即是奋力战斗，在属于自己的战场上，全副武装，厮杀呐喊，流血流汗都不算什么，因为心中装着满满的梦想，那是美好的未来。</a:t>
            </a:r>
            <a:endParaRPr lang="zh-CN" altLang="en-US" sz="3200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zh-CN" altLang="en-US" dirty="0"/>
              <a:t>初入潍院时的梦想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6875" y="1520825"/>
            <a:ext cx="11627485" cy="499173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200"/>
              <a:t>我曾叫嚣着进了大学要减肥！改变土肥圆的外貌形象！</a:t>
            </a:r>
            <a:endParaRPr lang="zh-CN" altLang="en-US" sz="3600" dirty="0"/>
          </a:p>
          <a:p>
            <a:pPr algn="just">
              <a:lnSpc>
                <a:spcPct val="150000"/>
              </a:lnSpc>
            </a:pPr>
            <a:r>
              <a:rPr lang="zh-CN" altLang="en-US" sz="3200"/>
              <a:t>我</a:t>
            </a:r>
            <a:r>
              <a:rPr lang="en-US" altLang="zh-CN" sz="3200"/>
              <a:t>曾憧憬着有了自己的时间后</a:t>
            </a:r>
            <a:r>
              <a:rPr lang="zh-CN" altLang="en-US" sz="3200"/>
              <a:t>，</a:t>
            </a:r>
            <a:r>
              <a:rPr lang="en-US" altLang="zh-CN" sz="3200"/>
              <a:t>要把想看的</a:t>
            </a:r>
            <a:r>
              <a:rPr lang="zh-CN" altLang="en-US" sz="3200"/>
              <a:t>名著小说</a:t>
            </a:r>
            <a:r>
              <a:rPr lang="en-US" altLang="zh-CN" sz="3200"/>
              <a:t>看个够</a:t>
            </a:r>
            <a:r>
              <a:rPr lang="zh-CN" altLang="en-US" sz="3200"/>
              <a:t>！</a:t>
            </a:r>
            <a:endParaRPr lang="zh-CN" altLang="en-US" sz="3200"/>
          </a:p>
          <a:p>
            <a:pPr algn="just">
              <a:lnSpc>
                <a:spcPct val="150000"/>
              </a:lnSpc>
            </a:pPr>
            <a:r>
              <a:rPr lang="zh-CN" altLang="en-US" sz="3200" dirty="0"/>
              <a:t>我</a:t>
            </a:r>
            <a:r>
              <a:rPr lang="en-US" altLang="zh-CN" sz="3200" dirty="0"/>
              <a:t>曾期许过要在大学校园里学得一手好琴</a:t>
            </a:r>
            <a:r>
              <a:rPr lang="zh-CN" altLang="en-US" sz="3200" dirty="0"/>
              <a:t>，</a:t>
            </a:r>
            <a:r>
              <a:rPr lang="en-US" altLang="zh-CN" sz="3200" dirty="0"/>
              <a:t>练得一手好字</a:t>
            </a:r>
            <a:r>
              <a:rPr lang="zh-CN" altLang="en-US" sz="3200" dirty="0"/>
              <a:t>，</a:t>
            </a:r>
            <a:endParaRPr lang="zh-CN" altLang="en-US" sz="3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200" dirty="0"/>
              <a:t>  习得一门好语言</a:t>
            </a:r>
            <a:r>
              <a:rPr lang="zh-CN" altLang="en-US" sz="3200" dirty="0"/>
              <a:t>！</a:t>
            </a:r>
            <a:endParaRPr lang="zh-CN" altLang="en-US" sz="3200" dirty="0"/>
          </a:p>
          <a:p>
            <a:pPr algn="just">
              <a:lnSpc>
                <a:spcPct val="150000"/>
              </a:lnSpc>
            </a:pPr>
            <a:r>
              <a:rPr lang="zh-CN" altLang="en-US" sz="3200" dirty="0">
                <a:sym typeface="+mn-ea"/>
              </a:rPr>
              <a:t>我</a:t>
            </a:r>
            <a:r>
              <a:rPr lang="en-US" altLang="zh-CN" sz="3200" dirty="0">
                <a:sym typeface="+mn-ea"/>
              </a:rPr>
              <a:t>曾幻想过在大学的象牙塔里靠自己的实力闯出一片天</a:t>
            </a:r>
            <a:r>
              <a:rPr lang="zh-CN" altLang="en-US" sz="3200" dirty="0">
                <a:sym typeface="+mn-ea"/>
              </a:rPr>
              <a:t>！</a:t>
            </a:r>
            <a:endParaRPr lang="zh-CN" altLang="en-US" sz="3200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C:\Users\Administrator\Desktop\QQ浏览器截屏未命名.pngQQ浏览器截屏未命名"/>
          <p:cNvPicPr>
            <a:picLocks noChangeAspect="1"/>
          </p:cNvPicPr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2028190" y="1509395"/>
            <a:ext cx="7723505" cy="36144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00429" y="395752"/>
            <a:ext cx="10040273" cy="1014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0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</a:rPr>
              <a:t>两年四季变化，梦想悄然变换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9786" y="5550195"/>
            <a:ext cx="10162511" cy="8916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  <a:lvl1pPr marR="0" lvl="0" indent="0" algn="just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kumimoji="0" sz="24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Arial" panose="020B0604020202020204"/>
                <a:ea typeface="黑体" panose="02010609060101010101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 sz="2000" b="1" smtClean="0">
                <a:solidFill>
                  <a:schemeClr val="bg1"/>
                </a:solidFill>
              </a:rPr>
              <a:t>       </a:t>
            </a:r>
            <a:r>
              <a:rPr lang="en-US" altLang="zh-CN" sz="2000" smtClean="0">
                <a:solidFill>
                  <a:schemeClr val="bg1"/>
                </a:solidFill>
              </a:rPr>
              <a:t>冬日的凛冽已经荡然无存，接踵而来又是一个璀璨热烈的春夏，而我，正如这轮回的四季，已经步入人生中最美妙的青春年华，享受着多姿多彩的大学时光。</a:t>
            </a:r>
            <a:r>
              <a:rPr lang="zh-CN" altLang="en-US" sz="2000" smtClean="0">
                <a:solidFill>
                  <a:schemeClr val="bg1"/>
                </a:solidFill>
              </a:rPr>
              <a:t>我的梦想在这芬芳的世界里马不停蹄的变换，我的青春</a:t>
            </a:r>
            <a:r>
              <a:rPr lang="zh-CN" altLang="en-US" sz="2000" smtClean="0">
                <a:solidFill>
                  <a:schemeClr val="bg1"/>
                </a:solidFill>
                <a:sym typeface="+mn-ea"/>
              </a:rPr>
              <a:t>奋斗</a:t>
            </a:r>
            <a:r>
              <a:rPr lang="zh-CN" altLang="en-US" sz="2000" smtClean="0">
                <a:solidFill>
                  <a:schemeClr val="bg1"/>
                </a:solidFill>
              </a:rPr>
              <a:t>也从未停歇。</a:t>
            </a:r>
            <a:endParaRPr lang="zh-CN" altLang="en-US" sz="2000" smtClean="0">
              <a:solidFill>
                <a:schemeClr val="bg1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4465"/>
            <a:ext cx="10515600" cy="1325563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zh-CN" altLang="en-US" dirty="0"/>
              <a:t>入学后两年的我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48640" y="1252855"/>
            <a:ext cx="5410200" cy="435165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瘦了</a:t>
            </a:r>
            <a:r>
              <a:rPr lang="en-US" altLang="zh-CN" sz="2800" dirty="0"/>
              <a:t>10</a:t>
            </a:r>
            <a:r>
              <a:rPr lang="zh-CN" altLang="en-US" sz="2800" dirty="0"/>
              <a:t>斤的我，还在疾步的奔跑着，力争与下一个</a:t>
            </a:r>
            <a:r>
              <a:rPr lang="en-US" altLang="zh-CN" sz="2800" dirty="0"/>
              <a:t>10</a:t>
            </a:r>
            <a:r>
              <a:rPr lang="zh-CN" altLang="en-US" sz="2800" dirty="0"/>
              <a:t>斤挥手告别！</a:t>
            </a:r>
            <a:endParaRPr lang="zh-CN" altLang="en-US" sz="32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高中时憧憬着的小说，现在如同高考复习的紧张恶补着。文学素养没有很大提高，但幽默风趣的灵魂渐渐显现。</a:t>
            </a:r>
            <a:endParaRPr lang="zh-CN" altLang="en-US" sz="32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笔锋突转，不似先前的规循规蹈矩，有了一丝风骨，一点大气。</a:t>
            </a:r>
            <a:endParaRPr lang="zh-CN" altLang="en-US" sz="28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1720" y="1673225"/>
            <a:ext cx="5684520" cy="435165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/>
              <a:t>两年的大学闯荡结识了三五成群的至交好友，玩得起风雅，品得起诗经。</a:t>
            </a:r>
            <a:endParaRPr lang="zh-CN" altLang="en-US" sz="28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两年的大学闯荡增长了见识，拓宽了人脉，积累了技艺。</a:t>
            </a:r>
            <a:endParaRPr lang="zh-CN" altLang="en-US" sz="2800" dirty="0"/>
          </a:p>
          <a:p>
            <a:pPr>
              <a:lnSpc>
                <a:spcPct val="120000"/>
              </a:lnSpc>
            </a:pPr>
            <a:r>
              <a:rPr lang="zh-CN" altLang="en-US" sz="2800" dirty="0"/>
              <a:t>两年的大学闯荡锻炼了能力，丰富了生活。</a:t>
            </a:r>
            <a:endParaRPr lang="zh-CN" altLang="en-US" sz="2800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zh-CN" altLang="en-US" dirty="0"/>
              <a:t>奋斗</a:t>
            </a:r>
            <a:r>
              <a:rPr lang="en-US" altLang="zh-CN" dirty="0"/>
              <a:t>ing</a:t>
            </a:r>
            <a:r>
              <a:rPr lang="zh-CN" altLang="en-US" dirty="0"/>
              <a:t>。。。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925" y="1520825"/>
            <a:ext cx="10111740" cy="49917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sz="3200">
                <a:sym typeface="+mn-ea"/>
              </a:rPr>
              <a:t>        </a:t>
            </a:r>
            <a:r>
              <a:rPr lang="zh-CN" altLang="en-US" sz="3200">
                <a:sym typeface="+mn-ea"/>
              </a:rPr>
              <a:t>漫漫人生路，带奋斗一起飞翔，因为它是我一生的呵护;芸芸众生中，带奋斗一起飞翔，因为它比金钱更贵重;悠悠求学路，带奋斗一起飞翔，因为它比荣誉实在。在我成长的历程中，我很庆幸自己选择了奋斗。不论经历多少风风雨雨，我都会坚持奋斗下去。</a:t>
            </a:r>
            <a:endParaRPr lang="zh-CN" altLang="en-US" sz="32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椭圆 1"/>
          <p:cNvSpPr>
            <a:spLocks noChangeArrowheads="1"/>
          </p:cNvSpPr>
          <p:nvPr/>
        </p:nvSpPr>
        <p:spPr bwMode="auto">
          <a:xfrm>
            <a:off x="2279650" y="2373313"/>
            <a:ext cx="1951038" cy="1943100"/>
          </a:xfrm>
          <a:prstGeom prst="ellipse">
            <a:avLst/>
          </a:prstGeom>
          <a:solidFill>
            <a:srgbClr val="F0664B">
              <a:alpha val="50000"/>
            </a:srgbClr>
          </a:solidFill>
          <a:ln w="25400" cmpd="sng">
            <a:solidFill>
              <a:schemeClr val="bg1">
                <a:alpha val="70000"/>
              </a:schemeClr>
            </a:solidFill>
            <a:rou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2828925" y="2560638"/>
            <a:ext cx="14017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sz="9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4" name="椭圆 3"/>
          <p:cNvSpPr>
            <a:spLocks noChangeArrowheads="1"/>
          </p:cNvSpPr>
          <p:nvPr/>
        </p:nvSpPr>
        <p:spPr bwMode="auto">
          <a:xfrm>
            <a:off x="5166995" y="2373313"/>
            <a:ext cx="1949450" cy="194310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25" name="文本框 4"/>
          <p:cNvSpPr txBox="1">
            <a:spLocks noChangeArrowheads="1"/>
          </p:cNvSpPr>
          <p:nvPr/>
        </p:nvSpPr>
        <p:spPr bwMode="auto">
          <a:xfrm>
            <a:off x="5714683" y="2560638"/>
            <a:ext cx="14017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sz="9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6" name="椭圆 5"/>
          <p:cNvSpPr>
            <a:spLocks noChangeArrowheads="1"/>
          </p:cNvSpPr>
          <p:nvPr/>
        </p:nvSpPr>
        <p:spPr bwMode="auto">
          <a:xfrm>
            <a:off x="7979410" y="2373630"/>
            <a:ext cx="1949450" cy="1942465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127" name="文本框 6"/>
          <p:cNvSpPr txBox="1">
            <a:spLocks noChangeArrowheads="1"/>
          </p:cNvSpPr>
          <p:nvPr/>
        </p:nvSpPr>
        <p:spPr bwMode="auto">
          <a:xfrm>
            <a:off x="8527098" y="2602548"/>
            <a:ext cx="14017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96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28" name="文本框 7"/>
          <p:cNvSpPr txBox="1">
            <a:spLocks noChangeArrowheads="1"/>
          </p:cNvSpPr>
          <p:nvPr/>
        </p:nvSpPr>
        <p:spPr bwMode="auto">
          <a:xfrm>
            <a:off x="2143125" y="4933950"/>
            <a:ext cx="227647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bg1"/>
                </a:solidFill>
              </a:rPr>
              <a:t>第一年</a:t>
            </a:r>
            <a:endParaRPr lang="zh-CN" alt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zh-CN" altLang="en-US" sz="2000">
                <a:solidFill>
                  <a:schemeClr val="bg1"/>
                </a:solidFill>
              </a:rPr>
              <a:t>为了梦想</a:t>
            </a:r>
            <a:endParaRPr lang="zh-CN" alt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zh-CN" altLang="en-US" sz="2000">
                <a:solidFill>
                  <a:schemeClr val="bg1"/>
                </a:solidFill>
              </a:rPr>
              <a:t>我奋斗的青春历程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5129" name="文本框 8"/>
          <p:cNvSpPr txBox="1">
            <a:spLocks noChangeArrowheads="1"/>
          </p:cNvSpPr>
          <p:nvPr/>
        </p:nvSpPr>
        <p:spPr bwMode="auto">
          <a:xfrm>
            <a:off x="4872990" y="4933950"/>
            <a:ext cx="253809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bg1"/>
                </a:solidFill>
              </a:rPr>
              <a:t>第二年</a:t>
            </a:r>
            <a:endParaRPr lang="zh-CN" alt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zh-CN" altLang="en-US" sz="2000">
                <a:solidFill>
                  <a:schemeClr val="bg1"/>
                </a:solidFill>
              </a:rPr>
              <a:t>为了梦想</a:t>
            </a:r>
            <a:endParaRPr lang="zh-CN" altLang="en-US" sz="2000">
              <a:solidFill>
                <a:schemeClr val="bg1"/>
              </a:solidFill>
            </a:endParaRPr>
          </a:p>
          <a:p>
            <a:pPr algn="ctr" eaLnBrk="1" hangingPunct="1"/>
            <a:r>
              <a:rPr lang="zh-CN" altLang="en-US" sz="2000">
                <a:solidFill>
                  <a:schemeClr val="bg1"/>
                </a:solidFill>
              </a:rPr>
              <a:t>我还在奋斗着的青春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5130" name="文本框 9"/>
          <p:cNvSpPr txBox="1">
            <a:spLocks noChangeArrowheads="1"/>
          </p:cNvSpPr>
          <p:nvPr/>
        </p:nvSpPr>
        <p:spPr bwMode="auto">
          <a:xfrm>
            <a:off x="8029575" y="4933950"/>
            <a:ext cx="2093913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dirty="0">
                <a:solidFill>
                  <a:schemeClr val="bg1"/>
                </a:solidFill>
              </a:rPr>
              <a:t>第三年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zh-CN" altLang="en-US" sz="2000" dirty="0">
                <a:solidFill>
                  <a:schemeClr val="bg1"/>
                </a:solidFill>
              </a:rPr>
              <a:t>为了不负青春</a:t>
            </a:r>
            <a:endParaRPr lang="zh-CN" altLang="en-US" sz="20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zh-CN" altLang="en-US" sz="2000" dirty="0">
                <a:solidFill>
                  <a:schemeClr val="bg1"/>
                </a:solidFill>
              </a:rPr>
              <a:t>我憧憬着的梦想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cxnSp>
        <p:nvCxnSpPr>
          <p:cNvPr id="5131" name="直接连接符 11"/>
          <p:cNvCxnSpPr>
            <a:cxnSpLocks noChangeShapeType="1"/>
          </p:cNvCxnSpPr>
          <p:nvPr/>
        </p:nvCxnSpPr>
        <p:spPr bwMode="auto">
          <a:xfrm>
            <a:off x="2971800" y="1196752"/>
            <a:ext cx="1900238" cy="0"/>
          </a:xfrm>
          <a:prstGeom prst="line">
            <a:avLst/>
          </a:prstGeom>
          <a:noFill/>
          <a:ln w="19050" cmpd="sng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2" name="直接连接符 13"/>
          <p:cNvCxnSpPr>
            <a:cxnSpLocks noChangeShapeType="1"/>
          </p:cNvCxnSpPr>
          <p:nvPr/>
        </p:nvCxnSpPr>
        <p:spPr bwMode="auto">
          <a:xfrm>
            <a:off x="6816725" y="1196752"/>
            <a:ext cx="1898650" cy="0"/>
          </a:xfrm>
          <a:prstGeom prst="line">
            <a:avLst/>
          </a:prstGeom>
          <a:noFill/>
          <a:ln w="19050" cmpd="sng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3" name="文本框 14"/>
          <p:cNvSpPr txBox="1">
            <a:spLocks noChangeArrowheads="1"/>
          </p:cNvSpPr>
          <p:nvPr/>
        </p:nvSpPr>
        <p:spPr bwMode="auto">
          <a:xfrm>
            <a:off x="4870450" y="877665"/>
            <a:ext cx="1947863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en-US" altLang="zh-CN" sz="28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 autoUpdateAnimBg="0"/>
      <p:bldP spid="5123" grpId="0" autoUpdateAnimBg="0"/>
      <p:bldP spid="5124" grpId="0" bldLvl="0" animBg="1" autoUpdateAnimBg="0"/>
      <p:bldP spid="5125" grpId="0" autoUpdateAnimBg="0"/>
      <p:bldP spid="5126" grpId="0" bldLvl="0" animBg="1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3" grpId="0" autoUpdateAnimBg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3632"/>
</p:tagLst>
</file>

<file path=ppt/tags/tag10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2"/>
  <p:tag name="KSO_WM_SLIDE_INDEX" val="2"/>
  <p:tag name="KSO_WM_SLIDE_ITEM_CNT" val="0"/>
  <p:tag name="KSO_WM_SLIDE_TYPE" val="text"/>
  <p:tag name="KSO_WM_BEAUTIFY_FLAG" val="#wm#"/>
</p:tagLst>
</file>

<file path=ppt/tags/tag11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2"/>
  <p:tag name="KSO_WM_SLIDE_INDEX" val="2"/>
  <p:tag name="KSO_WM_SLIDE_ITEM_CNT" val="0"/>
  <p:tag name="KSO_WM_SLIDE_TYPE" val="text"/>
  <p:tag name="KSO_WM_BEAUTIFY_FLAG" val="#wm#"/>
</p:tagLst>
</file>

<file path=ppt/tags/tag12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5"/>
  <p:tag name="KSO_WM_SLIDE_INDEX" val="5"/>
  <p:tag name="KSO_WM_SLIDE_ITEM_CNT" val="0"/>
  <p:tag name="KSO_WM_SLIDE_TYPE" val="text"/>
  <p:tag name="KSO_WM_BEAUTIFY_FLAG" val="#wm#"/>
</p:tagLst>
</file>

<file path=ppt/tags/tag13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3"/>
  <p:tag name="KSO_WM_SLIDE_INDEX" val="3"/>
  <p:tag name="KSO_WM_SLIDE_ITEM_CNT" val="0"/>
  <p:tag name="KSO_WM_SLIDE_TYPE" val="text"/>
  <p:tag name="KSO_WM_BEAUTIFY_FLAG" val="#wm#"/>
</p:tagLst>
</file>

<file path=ppt/tags/tag14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2"/>
  <p:tag name="KSO_WM_SLIDE_INDEX" val="2"/>
  <p:tag name="KSO_WM_SLIDE_ITEM_CNT" val="0"/>
  <p:tag name="KSO_WM_SLIDE_TYPE" val="text"/>
  <p:tag name="KSO_WM_BEAUTIFY_FLAG" val="#wm#"/>
</p:tagLst>
</file>

<file path=ppt/tags/tag15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6"/>
  <p:tag name="KSO_WM_SLIDE_INDEX" val="6"/>
  <p:tag name="KSO_WM_SLIDE_ITEM_CNT" val="0"/>
  <p:tag name="KSO_WM_SLIDE_TYPE" val="contents"/>
  <p:tag name="KSO_WM_BEAUTIFY_FLAG" val="#wm#"/>
</p:tagLst>
</file>

<file path=ppt/tags/tag16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7"/>
  <p:tag name="KSO_WM_SLIDE_INDEX" val="7"/>
  <p:tag name="KSO_WM_SLIDE_ITEM_CNT" val="0"/>
  <p:tag name="KSO_WM_SLIDE_TYPE" val="text"/>
  <p:tag name="KSO_WM_BEAUTIFY_FLAG" val="#wm#"/>
</p:tagLst>
</file>

<file path=ppt/tags/tag17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8"/>
  <p:tag name="KSO_WM_SLIDE_INDEX" val="8"/>
  <p:tag name="KSO_WM_SLIDE_ITEM_CNT" val="0"/>
  <p:tag name="KSO_WM_SLIDE_TYPE" val="text"/>
  <p:tag name="KSO_WM_BEAUTIFY_FLAG" val="#wm#"/>
</p:tagLst>
</file>

<file path=ppt/tags/tag18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21"/>
  <p:tag name="KSO_WM_SLIDE_INDEX" val="21"/>
  <p:tag name="KSO_WM_SLIDE_ITEM_CNT" val="0"/>
  <p:tag name="KSO_WM_SLIDE_TYPE" val="text"/>
  <p:tag name="KSO_WM_BEAUTIFY_FLAG" val="#wm#"/>
</p:tagLst>
</file>

<file path=ppt/tags/tag19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29"/>
  <p:tag name="KSO_WM_SLIDE_INDEX" val="29"/>
  <p:tag name="KSO_WM_SLIDE_ITEM_CNT" val="0"/>
  <p:tag name="KSO_WM_SLIDE_TYPE" val="endPage"/>
  <p:tag name="KSO_WM_BEAUTIFY_FLAG" val="#wm#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3632"/>
</p:tagLst>
</file>

<file path=ppt/tags/tag3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TEMPLATE_THUMBS_INDEX" val="1、4、6、9、10、15、18、21、24、29"/>
  <p:tag name="KSO_WM_BEAUTIFY_FLAG" val="#wm#"/>
</p:tagLst>
</file>

<file path=ppt/tags/tag4.xml><?xml version="1.0" encoding="utf-8"?>
<p:tagLst xmlns:p="http://schemas.openxmlformats.org/presentationml/2006/main">
  <p:tag name="KSO_WM_TAG_VERSION" val="1.0"/>
  <p:tag name="KSO_WM_TEMPLATE_CATEGORY" val="basetag"/>
  <p:tag name="KSO_WM_TEMPLATE_INDEX" val="20163632"/>
</p:tagLst>
</file>

<file path=ppt/tags/tag5.xml><?xml version="1.0" encoding="utf-8"?>
<p:tagLst xmlns:p="http://schemas.openxmlformats.org/presentationml/2006/main">
  <p:tag name="KSO_WM_TAG_VERSION" val="1.0"/>
  <p:tag name="KSO_WM_TEMPLATE_CATEGORY" val="basetag"/>
  <p:tag name="KSO_WM_TEMPLATE_INDEX" val="20163632"/>
</p:tagLst>
</file>

<file path=ppt/tags/tag6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TEMPLATE_THUMBS_INDEX" val="1、4、6、9、10、15、18、21、24、29"/>
  <p:tag name="KSO_WM_BEAUTIFY_FLAG" val="#wm#"/>
</p:tagLst>
</file>

<file path=ppt/tags/tag7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1"/>
  <p:tag name="KSO_WM_SLIDE_INDEX" val="1"/>
  <p:tag name="KSO_WM_SLIDE_ITEM_CNT" val="0"/>
  <p:tag name="KSO_WM_TEMPLATE_THUMBS_INDEX" val="1、4、6、9、10、15、18、21、24、29"/>
  <p:tag name="KSO_WM_SLIDE_TYPE" val="title"/>
  <p:tag name="KSO_WM_BEAUTIFY_FLAG" val="#wm#"/>
</p:tagLst>
</file>

<file path=ppt/tags/tag8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14"/>
  <p:tag name="KSO_WM_SLIDE_INDEX" val="14"/>
  <p:tag name="KSO_WM_SLIDE_ITEM_CNT" val="0"/>
  <p:tag name="KSO_WM_SLIDE_TYPE" val="text"/>
  <p:tag name="KSO_WM_BEAUTIFY_FLAG" val="#wm#"/>
</p:tagLst>
</file>

<file path=ppt/tags/tag9.xml><?xml version="1.0" encoding="utf-8"?>
<p:tagLst xmlns:p="http://schemas.openxmlformats.org/presentationml/2006/main">
  <p:tag name="KSO_WM_TEMPLATE_CATEGORY" val="basetag"/>
  <p:tag name="KSO_WM_TEMPLATE_INDEX" val="20163632"/>
  <p:tag name="KSO_WM_TAG_VERSION" val="1.0"/>
  <p:tag name="KSO_WM_SLIDE_ID" val="basetag20163632_4"/>
  <p:tag name="KSO_WM_SLIDE_INDEX" val="4"/>
  <p:tag name="KSO_WM_SLIDE_ITEM_CNT" val="0"/>
  <p:tag name="KSO_WM_SLIDE_TYPE" val="text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1494</Words>
  <Application>WPS 演示</Application>
  <PresentationFormat>宽屏</PresentationFormat>
  <Paragraphs>114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Calibri Light</vt:lpstr>
      <vt:lpstr>Arial</vt:lpstr>
      <vt:lpstr>MS PGothic</vt:lpstr>
      <vt:lpstr>Gill Sans</vt:lpstr>
      <vt:lpstr>方正兰亭粗黑_GBK</vt:lpstr>
      <vt:lpstr>黑体</vt:lpstr>
      <vt:lpstr>微软雅黑</vt:lpstr>
      <vt:lpstr>Arial Unicode MS</vt:lpstr>
      <vt:lpstr>Segoe Print</vt:lpstr>
      <vt:lpstr>Office 主题</vt:lpstr>
      <vt:lpstr>1_Office 主题</vt:lpstr>
      <vt:lpstr>“新时代·新理想·新征程”</vt:lpstr>
      <vt:lpstr>PowerPoint 演示文稿</vt:lpstr>
      <vt:lpstr>儿时的梦想</vt:lpstr>
      <vt:lpstr>初入潍院时的梦想</vt:lpstr>
      <vt:lpstr>初入潍院时的梦想</vt:lpstr>
      <vt:lpstr>PowerPoint 演示文稿</vt:lpstr>
      <vt:lpstr>入学后两年的我</vt:lpstr>
      <vt:lpstr>梦想是最美好的未来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沉言</cp:lastModifiedBy>
  <cp:revision>2</cp:revision>
  <dcterms:created xsi:type="dcterms:W3CDTF">2018-05-10T12:13:00Z</dcterms:created>
  <dcterms:modified xsi:type="dcterms:W3CDTF">2018-05-10T15:01:15Z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