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40" r:id="rId3"/>
    <p:sldId id="341" r:id="rId4"/>
    <p:sldId id="342" r:id="rId5"/>
    <p:sldId id="344" r:id="rId6"/>
    <p:sldId id="343" r:id="rId7"/>
    <p:sldId id="345" r:id="rId8"/>
    <p:sldId id="359" r:id="rId9"/>
    <p:sldId id="346" r:id="rId10"/>
    <p:sldId id="347" r:id="rId11"/>
    <p:sldId id="348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49" r:id="rId21"/>
    <p:sldId id="358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A3B"/>
    <a:srgbClr val="EC6752"/>
    <a:srgbClr val="F98326"/>
    <a:srgbClr val="CCAAE6"/>
    <a:srgbClr val="47C5DF"/>
    <a:srgbClr val="D23DA3"/>
    <a:srgbClr val="607D34"/>
    <a:srgbClr val="430405"/>
    <a:srgbClr val="E9BB0C"/>
    <a:srgbClr val="015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50BC-5907-46DD-BA23-F5539AC7E7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8F1A-0CC5-49B6-A7A7-991AA607CD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media" Target="file:///C:\Users\Administrator\Desktop\&#33539;&#29614;&#29738;%20-%20&#26368;&#21021;&#30340;&#26790;&#24819;.mp3" TargetMode="External"/><Relationship Id="rId4" Type="http://schemas.openxmlformats.org/officeDocument/2006/relationships/audio" Target="file:///C:\Users\Administrator\Desktop\&#33539;&#29614;&#29738;%20-%20&#26368;&#21021;&#30340;&#26790;&#24819;.mp3" TargetMode="Externa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4.jpeg"/><Relationship Id="rId11" Type="http://schemas.openxmlformats.org/officeDocument/2006/relationships/image" Target="../media/image23.jpeg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r="12490"/>
          <a:stretch>
            <a:fillRect/>
          </a:stretch>
        </p:blipFill>
        <p:spPr>
          <a:xfrm>
            <a:off x="1" y="-55301"/>
            <a:ext cx="12163284" cy="69573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8"/>
          <a:stretch>
            <a:fillRect/>
          </a:stretch>
        </p:blipFill>
        <p:spPr>
          <a:xfrm>
            <a:off x="0" y="5448301"/>
            <a:ext cx="12192000" cy="145113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4"/>
          <a:stretch>
            <a:fillRect/>
          </a:stretch>
        </p:blipFill>
        <p:spPr>
          <a:xfrm>
            <a:off x="-546100" y="2693827"/>
            <a:ext cx="12192000" cy="35099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3" y="-55470"/>
            <a:ext cx="10042547" cy="222328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12715" y="2048510"/>
            <a:ext cx="68580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康唐风隶W5" panose="03000509000000000000" charset="-122"/>
                <a:ea typeface="华康唐风隶W5" panose="03000509000000000000" charset="-122"/>
              </a:rPr>
              <a:t>如火的青春，我的大学</a:t>
            </a:r>
            <a:endParaRPr lang="zh-CN" altLang="zh-CN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康唐风隶W5" panose="03000509000000000000" charset="-122"/>
              <a:ea typeface="华康唐风隶W5" panose="03000509000000000000" charset="-122"/>
            </a:endParaRPr>
          </a:p>
        </p:txBody>
      </p:sp>
      <p:pic>
        <p:nvPicPr>
          <p:cNvPr id="3" name="范玮琪 - 最初的梦想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5840" y="558482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3953" y="189760"/>
            <a:ext cx="348138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735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yJoe" panose="00000400000000000000" charset="0"/>
                <a:ea typeface="新宋体" panose="02010609030101010101" pitchFamily="49" charset="-122"/>
                <a:cs typeface="curlyJoe" panose="00000400000000000000" charset="0"/>
              </a:rPr>
              <a:t>Dream</a:t>
            </a:r>
            <a:endParaRPr lang="en-US" altLang="zh-CN" sz="373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yJoe" panose="00000400000000000000" charset="0"/>
              <a:ea typeface="新宋体" panose="02010609030101010101" pitchFamily="49" charset="-122"/>
              <a:cs typeface="curlyJoe" panose="00000400000000000000" charset="0"/>
            </a:endParaRPr>
          </a:p>
        </p:txBody>
      </p:sp>
      <p:sp>
        <p:nvSpPr>
          <p:cNvPr id="48" name="Freeform 31"/>
          <p:cNvSpPr/>
          <p:nvPr/>
        </p:nvSpPr>
        <p:spPr bwMode="auto">
          <a:xfrm>
            <a:off x="8204835" y="4006851"/>
            <a:ext cx="575311" cy="517525"/>
          </a:xfrm>
          <a:custGeom>
            <a:avLst/>
            <a:gdLst>
              <a:gd name="T0" fmla="*/ 48 w 286"/>
              <a:gd name="T1" fmla="*/ 0 h 257"/>
              <a:gd name="T2" fmla="*/ 96 w 286"/>
              <a:gd name="T3" fmla="*/ 80 h 257"/>
              <a:gd name="T4" fmla="*/ 64 w 286"/>
              <a:gd name="T5" fmla="*/ 80 h 257"/>
              <a:gd name="T6" fmla="*/ 64 w 286"/>
              <a:gd name="T7" fmla="*/ 177 h 257"/>
              <a:gd name="T8" fmla="*/ 64 w 286"/>
              <a:gd name="T9" fmla="*/ 185 h 257"/>
              <a:gd name="T10" fmla="*/ 68 w 286"/>
              <a:gd name="T11" fmla="*/ 193 h 257"/>
              <a:gd name="T12" fmla="*/ 72 w 286"/>
              <a:gd name="T13" fmla="*/ 199 h 257"/>
              <a:gd name="T14" fmla="*/ 78 w 286"/>
              <a:gd name="T15" fmla="*/ 205 h 257"/>
              <a:gd name="T16" fmla="*/ 86 w 286"/>
              <a:gd name="T17" fmla="*/ 207 h 257"/>
              <a:gd name="T18" fmla="*/ 96 w 286"/>
              <a:gd name="T19" fmla="*/ 209 h 257"/>
              <a:gd name="T20" fmla="*/ 104 w 286"/>
              <a:gd name="T21" fmla="*/ 207 h 257"/>
              <a:gd name="T22" fmla="*/ 112 w 286"/>
              <a:gd name="T23" fmla="*/ 205 h 257"/>
              <a:gd name="T24" fmla="*/ 118 w 286"/>
              <a:gd name="T25" fmla="*/ 199 h 257"/>
              <a:gd name="T26" fmla="*/ 122 w 286"/>
              <a:gd name="T27" fmla="*/ 193 h 257"/>
              <a:gd name="T28" fmla="*/ 126 w 286"/>
              <a:gd name="T29" fmla="*/ 185 h 257"/>
              <a:gd name="T30" fmla="*/ 128 w 286"/>
              <a:gd name="T31" fmla="*/ 177 h 257"/>
              <a:gd name="T32" fmla="*/ 128 w 286"/>
              <a:gd name="T33" fmla="*/ 80 h 257"/>
              <a:gd name="T34" fmla="*/ 132 w 286"/>
              <a:gd name="T35" fmla="*/ 54 h 257"/>
              <a:gd name="T36" fmla="*/ 146 w 286"/>
              <a:gd name="T37" fmla="*/ 34 h 257"/>
              <a:gd name="T38" fmla="*/ 166 w 286"/>
              <a:gd name="T39" fmla="*/ 20 h 257"/>
              <a:gd name="T40" fmla="*/ 190 w 286"/>
              <a:gd name="T41" fmla="*/ 16 h 257"/>
              <a:gd name="T42" fmla="*/ 216 w 286"/>
              <a:gd name="T43" fmla="*/ 20 h 257"/>
              <a:gd name="T44" fmla="*/ 236 w 286"/>
              <a:gd name="T45" fmla="*/ 34 h 257"/>
              <a:gd name="T46" fmla="*/ 250 w 286"/>
              <a:gd name="T47" fmla="*/ 54 h 257"/>
              <a:gd name="T48" fmla="*/ 254 w 286"/>
              <a:gd name="T49" fmla="*/ 80 h 257"/>
              <a:gd name="T50" fmla="*/ 254 w 286"/>
              <a:gd name="T51" fmla="*/ 177 h 257"/>
              <a:gd name="T52" fmla="*/ 286 w 286"/>
              <a:gd name="T53" fmla="*/ 177 h 257"/>
              <a:gd name="T54" fmla="*/ 238 w 286"/>
              <a:gd name="T55" fmla="*/ 257 h 257"/>
              <a:gd name="T56" fmla="*/ 190 w 286"/>
              <a:gd name="T57" fmla="*/ 177 h 257"/>
              <a:gd name="T58" fmla="*/ 222 w 286"/>
              <a:gd name="T59" fmla="*/ 177 h 257"/>
              <a:gd name="T60" fmla="*/ 222 w 286"/>
              <a:gd name="T61" fmla="*/ 80 h 257"/>
              <a:gd name="T62" fmla="*/ 222 w 286"/>
              <a:gd name="T63" fmla="*/ 72 h 257"/>
              <a:gd name="T64" fmla="*/ 218 w 286"/>
              <a:gd name="T65" fmla="*/ 64 h 257"/>
              <a:gd name="T66" fmla="*/ 214 w 286"/>
              <a:gd name="T67" fmla="*/ 58 h 257"/>
              <a:gd name="T68" fmla="*/ 208 w 286"/>
              <a:gd name="T69" fmla="*/ 52 h 257"/>
              <a:gd name="T70" fmla="*/ 200 w 286"/>
              <a:gd name="T71" fmla="*/ 50 h 257"/>
              <a:gd name="T72" fmla="*/ 190 w 286"/>
              <a:gd name="T73" fmla="*/ 48 h 257"/>
              <a:gd name="T74" fmla="*/ 182 w 286"/>
              <a:gd name="T75" fmla="*/ 50 h 257"/>
              <a:gd name="T76" fmla="*/ 174 w 286"/>
              <a:gd name="T77" fmla="*/ 52 h 257"/>
              <a:gd name="T78" fmla="*/ 168 w 286"/>
              <a:gd name="T79" fmla="*/ 58 h 257"/>
              <a:gd name="T80" fmla="*/ 164 w 286"/>
              <a:gd name="T81" fmla="*/ 64 h 257"/>
              <a:gd name="T82" fmla="*/ 160 w 286"/>
              <a:gd name="T83" fmla="*/ 72 h 257"/>
              <a:gd name="T84" fmla="*/ 158 w 286"/>
              <a:gd name="T85" fmla="*/ 80 h 257"/>
              <a:gd name="T86" fmla="*/ 158 w 286"/>
              <a:gd name="T87" fmla="*/ 177 h 257"/>
              <a:gd name="T88" fmla="*/ 154 w 286"/>
              <a:gd name="T89" fmla="*/ 201 h 257"/>
              <a:gd name="T90" fmla="*/ 140 w 286"/>
              <a:gd name="T91" fmla="*/ 221 h 257"/>
              <a:gd name="T92" fmla="*/ 120 w 286"/>
              <a:gd name="T93" fmla="*/ 235 h 257"/>
              <a:gd name="T94" fmla="*/ 96 w 286"/>
              <a:gd name="T95" fmla="*/ 241 h 257"/>
              <a:gd name="T96" fmla="*/ 70 w 286"/>
              <a:gd name="T97" fmla="*/ 235 h 257"/>
              <a:gd name="T98" fmla="*/ 50 w 286"/>
              <a:gd name="T99" fmla="*/ 221 h 257"/>
              <a:gd name="T100" fmla="*/ 36 w 286"/>
              <a:gd name="T101" fmla="*/ 201 h 257"/>
              <a:gd name="T102" fmla="*/ 32 w 286"/>
              <a:gd name="T103" fmla="*/ 177 h 257"/>
              <a:gd name="T104" fmla="*/ 32 w 286"/>
              <a:gd name="T105" fmla="*/ 80 h 257"/>
              <a:gd name="T106" fmla="*/ 0 w 286"/>
              <a:gd name="T107" fmla="*/ 80 h 257"/>
              <a:gd name="T108" fmla="*/ 48 w 286"/>
              <a:gd name="T10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6" h="257">
                <a:moveTo>
                  <a:pt x="48" y="0"/>
                </a:moveTo>
                <a:lnTo>
                  <a:pt x="96" y="80"/>
                </a:lnTo>
                <a:lnTo>
                  <a:pt x="64" y="80"/>
                </a:lnTo>
                <a:lnTo>
                  <a:pt x="64" y="177"/>
                </a:lnTo>
                <a:lnTo>
                  <a:pt x="64" y="185"/>
                </a:lnTo>
                <a:lnTo>
                  <a:pt x="68" y="193"/>
                </a:lnTo>
                <a:lnTo>
                  <a:pt x="72" y="199"/>
                </a:lnTo>
                <a:lnTo>
                  <a:pt x="78" y="205"/>
                </a:lnTo>
                <a:lnTo>
                  <a:pt x="86" y="207"/>
                </a:lnTo>
                <a:lnTo>
                  <a:pt x="96" y="209"/>
                </a:lnTo>
                <a:lnTo>
                  <a:pt x="104" y="207"/>
                </a:lnTo>
                <a:lnTo>
                  <a:pt x="112" y="205"/>
                </a:lnTo>
                <a:lnTo>
                  <a:pt x="118" y="199"/>
                </a:lnTo>
                <a:lnTo>
                  <a:pt x="122" y="193"/>
                </a:lnTo>
                <a:lnTo>
                  <a:pt x="126" y="185"/>
                </a:lnTo>
                <a:lnTo>
                  <a:pt x="128" y="177"/>
                </a:lnTo>
                <a:lnTo>
                  <a:pt x="128" y="80"/>
                </a:lnTo>
                <a:lnTo>
                  <a:pt x="132" y="54"/>
                </a:lnTo>
                <a:lnTo>
                  <a:pt x="146" y="34"/>
                </a:lnTo>
                <a:lnTo>
                  <a:pt x="166" y="20"/>
                </a:lnTo>
                <a:lnTo>
                  <a:pt x="190" y="16"/>
                </a:lnTo>
                <a:lnTo>
                  <a:pt x="216" y="20"/>
                </a:lnTo>
                <a:lnTo>
                  <a:pt x="236" y="34"/>
                </a:lnTo>
                <a:lnTo>
                  <a:pt x="250" y="54"/>
                </a:lnTo>
                <a:lnTo>
                  <a:pt x="254" y="80"/>
                </a:lnTo>
                <a:lnTo>
                  <a:pt x="254" y="177"/>
                </a:lnTo>
                <a:lnTo>
                  <a:pt x="286" y="177"/>
                </a:lnTo>
                <a:lnTo>
                  <a:pt x="238" y="257"/>
                </a:lnTo>
                <a:lnTo>
                  <a:pt x="190" y="177"/>
                </a:lnTo>
                <a:lnTo>
                  <a:pt x="222" y="177"/>
                </a:lnTo>
                <a:lnTo>
                  <a:pt x="222" y="80"/>
                </a:lnTo>
                <a:lnTo>
                  <a:pt x="222" y="72"/>
                </a:lnTo>
                <a:lnTo>
                  <a:pt x="218" y="64"/>
                </a:lnTo>
                <a:lnTo>
                  <a:pt x="214" y="58"/>
                </a:lnTo>
                <a:lnTo>
                  <a:pt x="208" y="52"/>
                </a:lnTo>
                <a:lnTo>
                  <a:pt x="200" y="50"/>
                </a:lnTo>
                <a:lnTo>
                  <a:pt x="190" y="48"/>
                </a:lnTo>
                <a:lnTo>
                  <a:pt x="182" y="50"/>
                </a:lnTo>
                <a:lnTo>
                  <a:pt x="174" y="52"/>
                </a:lnTo>
                <a:lnTo>
                  <a:pt x="168" y="58"/>
                </a:lnTo>
                <a:lnTo>
                  <a:pt x="164" y="64"/>
                </a:lnTo>
                <a:lnTo>
                  <a:pt x="160" y="72"/>
                </a:lnTo>
                <a:lnTo>
                  <a:pt x="158" y="80"/>
                </a:lnTo>
                <a:lnTo>
                  <a:pt x="158" y="177"/>
                </a:lnTo>
                <a:lnTo>
                  <a:pt x="154" y="201"/>
                </a:lnTo>
                <a:lnTo>
                  <a:pt x="140" y="221"/>
                </a:lnTo>
                <a:lnTo>
                  <a:pt x="120" y="235"/>
                </a:lnTo>
                <a:lnTo>
                  <a:pt x="96" y="241"/>
                </a:lnTo>
                <a:lnTo>
                  <a:pt x="70" y="235"/>
                </a:lnTo>
                <a:lnTo>
                  <a:pt x="50" y="221"/>
                </a:lnTo>
                <a:lnTo>
                  <a:pt x="36" y="201"/>
                </a:lnTo>
                <a:lnTo>
                  <a:pt x="32" y="177"/>
                </a:lnTo>
                <a:lnTo>
                  <a:pt x="32" y="80"/>
                </a:lnTo>
                <a:lnTo>
                  <a:pt x="0" y="80"/>
                </a:lnTo>
                <a:lnTo>
                  <a:pt x="48" y="0"/>
                </a:lnTo>
                <a:close/>
              </a:path>
            </a:pathLst>
          </a:custGeom>
          <a:solidFill>
            <a:srgbClr val="E40059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83790" y="4636770"/>
            <a:ext cx="24720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3765">
              <a:defRPr/>
            </a:pPr>
            <a:r>
              <a:rPr lang="en-US" altLang="zh-CN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短暂的激情是不值钱的，只有持久的激情才是赚钱的。</a:t>
            </a:r>
            <a:endParaRPr lang="zh-CN" altLang="en-US" sz="1600" b="1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defTabSz="913765">
              <a:defRPr/>
            </a:pPr>
            <a:r>
              <a:rPr lang="en-US" altLang="zh-CN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------</a:t>
            </a: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马云</a:t>
            </a:r>
            <a:endParaRPr lang="zh-CN" altLang="en-US" sz="1600" b="1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3342006" y="3968115"/>
            <a:ext cx="554991" cy="556260"/>
          </a:xfrm>
          <a:custGeom>
            <a:avLst/>
            <a:gdLst>
              <a:gd name="T0" fmla="*/ 168 w 336"/>
              <a:gd name="T1" fmla="*/ 112 h 337"/>
              <a:gd name="T2" fmla="*/ 146 w 336"/>
              <a:gd name="T3" fmla="*/ 116 h 337"/>
              <a:gd name="T4" fmla="*/ 128 w 336"/>
              <a:gd name="T5" fmla="*/ 128 h 337"/>
              <a:gd name="T6" fmla="*/ 116 w 336"/>
              <a:gd name="T7" fmla="*/ 146 h 337"/>
              <a:gd name="T8" fmla="*/ 112 w 336"/>
              <a:gd name="T9" fmla="*/ 168 h 337"/>
              <a:gd name="T10" fmla="*/ 116 w 336"/>
              <a:gd name="T11" fmla="*/ 190 h 337"/>
              <a:gd name="T12" fmla="*/ 128 w 336"/>
              <a:gd name="T13" fmla="*/ 208 h 337"/>
              <a:gd name="T14" fmla="*/ 146 w 336"/>
              <a:gd name="T15" fmla="*/ 220 h 337"/>
              <a:gd name="T16" fmla="*/ 168 w 336"/>
              <a:gd name="T17" fmla="*/ 224 h 337"/>
              <a:gd name="T18" fmla="*/ 190 w 336"/>
              <a:gd name="T19" fmla="*/ 220 h 337"/>
              <a:gd name="T20" fmla="*/ 208 w 336"/>
              <a:gd name="T21" fmla="*/ 208 h 337"/>
              <a:gd name="T22" fmla="*/ 220 w 336"/>
              <a:gd name="T23" fmla="*/ 190 h 337"/>
              <a:gd name="T24" fmla="*/ 224 w 336"/>
              <a:gd name="T25" fmla="*/ 168 h 337"/>
              <a:gd name="T26" fmla="*/ 220 w 336"/>
              <a:gd name="T27" fmla="*/ 146 h 337"/>
              <a:gd name="T28" fmla="*/ 208 w 336"/>
              <a:gd name="T29" fmla="*/ 128 h 337"/>
              <a:gd name="T30" fmla="*/ 190 w 336"/>
              <a:gd name="T31" fmla="*/ 116 h 337"/>
              <a:gd name="T32" fmla="*/ 168 w 336"/>
              <a:gd name="T33" fmla="*/ 112 h 337"/>
              <a:gd name="T34" fmla="*/ 144 w 336"/>
              <a:gd name="T35" fmla="*/ 0 h 337"/>
              <a:gd name="T36" fmla="*/ 192 w 336"/>
              <a:gd name="T37" fmla="*/ 0 h 337"/>
              <a:gd name="T38" fmla="*/ 208 w 336"/>
              <a:gd name="T39" fmla="*/ 56 h 337"/>
              <a:gd name="T40" fmla="*/ 220 w 336"/>
              <a:gd name="T41" fmla="*/ 60 h 337"/>
              <a:gd name="T42" fmla="*/ 270 w 336"/>
              <a:gd name="T43" fmla="*/ 32 h 337"/>
              <a:gd name="T44" fmla="*/ 304 w 336"/>
              <a:gd name="T45" fmla="*/ 66 h 337"/>
              <a:gd name="T46" fmla="*/ 276 w 336"/>
              <a:gd name="T47" fmla="*/ 116 h 337"/>
              <a:gd name="T48" fmla="*/ 282 w 336"/>
              <a:gd name="T49" fmla="*/ 128 h 337"/>
              <a:gd name="T50" fmla="*/ 336 w 336"/>
              <a:gd name="T51" fmla="*/ 144 h 337"/>
              <a:gd name="T52" fmla="*/ 336 w 336"/>
              <a:gd name="T53" fmla="*/ 192 h 337"/>
              <a:gd name="T54" fmla="*/ 282 w 336"/>
              <a:gd name="T55" fmla="*/ 208 h 337"/>
              <a:gd name="T56" fmla="*/ 276 w 336"/>
              <a:gd name="T57" fmla="*/ 220 h 337"/>
              <a:gd name="T58" fmla="*/ 304 w 336"/>
              <a:gd name="T59" fmla="*/ 270 h 337"/>
              <a:gd name="T60" fmla="*/ 270 w 336"/>
              <a:gd name="T61" fmla="*/ 305 h 337"/>
              <a:gd name="T62" fmla="*/ 220 w 336"/>
              <a:gd name="T63" fmla="*/ 276 h 337"/>
              <a:gd name="T64" fmla="*/ 208 w 336"/>
              <a:gd name="T65" fmla="*/ 282 h 337"/>
              <a:gd name="T66" fmla="*/ 192 w 336"/>
              <a:gd name="T67" fmla="*/ 337 h 337"/>
              <a:gd name="T68" fmla="*/ 144 w 336"/>
              <a:gd name="T69" fmla="*/ 337 h 337"/>
              <a:gd name="T70" fmla="*/ 128 w 336"/>
              <a:gd name="T71" fmla="*/ 282 h 337"/>
              <a:gd name="T72" fmla="*/ 116 w 336"/>
              <a:gd name="T73" fmla="*/ 276 h 337"/>
              <a:gd name="T74" fmla="*/ 66 w 336"/>
              <a:gd name="T75" fmla="*/ 305 h 337"/>
              <a:gd name="T76" fmla="*/ 32 w 336"/>
              <a:gd name="T77" fmla="*/ 270 h 337"/>
              <a:gd name="T78" fmla="*/ 60 w 336"/>
              <a:gd name="T79" fmla="*/ 220 h 337"/>
              <a:gd name="T80" fmla="*/ 54 w 336"/>
              <a:gd name="T81" fmla="*/ 208 h 337"/>
              <a:gd name="T82" fmla="*/ 0 w 336"/>
              <a:gd name="T83" fmla="*/ 192 h 337"/>
              <a:gd name="T84" fmla="*/ 0 w 336"/>
              <a:gd name="T85" fmla="*/ 144 h 337"/>
              <a:gd name="T86" fmla="*/ 54 w 336"/>
              <a:gd name="T87" fmla="*/ 128 h 337"/>
              <a:gd name="T88" fmla="*/ 60 w 336"/>
              <a:gd name="T89" fmla="*/ 116 h 337"/>
              <a:gd name="T90" fmla="*/ 32 w 336"/>
              <a:gd name="T91" fmla="*/ 66 h 337"/>
              <a:gd name="T92" fmla="*/ 66 w 336"/>
              <a:gd name="T93" fmla="*/ 32 h 337"/>
              <a:gd name="T94" fmla="*/ 116 w 336"/>
              <a:gd name="T95" fmla="*/ 60 h 337"/>
              <a:gd name="T96" fmla="*/ 128 w 336"/>
              <a:gd name="T97" fmla="*/ 56 h 337"/>
              <a:gd name="T98" fmla="*/ 144 w 336"/>
              <a:gd name="T9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6" h="337">
                <a:moveTo>
                  <a:pt x="168" y="112"/>
                </a:moveTo>
                <a:lnTo>
                  <a:pt x="146" y="116"/>
                </a:lnTo>
                <a:lnTo>
                  <a:pt x="128" y="128"/>
                </a:lnTo>
                <a:lnTo>
                  <a:pt x="116" y="146"/>
                </a:lnTo>
                <a:lnTo>
                  <a:pt x="112" y="168"/>
                </a:lnTo>
                <a:lnTo>
                  <a:pt x="116" y="190"/>
                </a:lnTo>
                <a:lnTo>
                  <a:pt x="128" y="208"/>
                </a:lnTo>
                <a:lnTo>
                  <a:pt x="146" y="220"/>
                </a:lnTo>
                <a:lnTo>
                  <a:pt x="168" y="224"/>
                </a:lnTo>
                <a:lnTo>
                  <a:pt x="190" y="220"/>
                </a:lnTo>
                <a:lnTo>
                  <a:pt x="208" y="208"/>
                </a:lnTo>
                <a:lnTo>
                  <a:pt x="220" y="190"/>
                </a:lnTo>
                <a:lnTo>
                  <a:pt x="224" y="168"/>
                </a:lnTo>
                <a:lnTo>
                  <a:pt x="220" y="146"/>
                </a:lnTo>
                <a:lnTo>
                  <a:pt x="208" y="128"/>
                </a:lnTo>
                <a:lnTo>
                  <a:pt x="190" y="116"/>
                </a:lnTo>
                <a:lnTo>
                  <a:pt x="168" y="112"/>
                </a:lnTo>
                <a:close/>
                <a:moveTo>
                  <a:pt x="144" y="0"/>
                </a:moveTo>
                <a:lnTo>
                  <a:pt x="192" y="0"/>
                </a:lnTo>
                <a:lnTo>
                  <a:pt x="208" y="56"/>
                </a:lnTo>
                <a:lnTo>
                  <a:pt x="220" y="60"/>
                </a:lnTo>
                <a:lnTo>
                  <a:pt x="270" y="32"/>
                </a:lnTo>
                <a:lnTo>
                  <a:pt x="304" y="66"/>
                </a:lnTo>
                <a:lnTo>
                  <a:pt x="276" y="116"/>
                </a:lnTo>
                <a:lnTo>
                  <a:pt x="282" y="128"/>
                </a:lnTo>
                <a:lnTo>
                  <a:pt x="336" y="144"/>
                </a:lnTo>
                <a:lnTo>
                  <a:pt x="336" y="192"/>
                </a:lnTo>
                <a:lnTo>
                  <a:pt x="282" y="208"/>
                </a:lnTo>
                <a:lnTo>
                  <a:pt x="276" y="220"/>
                </a:lnTo>
                <a:lnTo>
                  <a:pt x="304" y="270"/>
                </a:lnTo>
                <a:lnTo>
                  <a:pt x="270" y="305"/>
                </a:lnTo>
                <a:lnTo>
                  <a:pt x="220" y="276"/>
                </a:lnTo>
                <a:lnTo>
                  <a:pt x="208" y="282"/>
                </a:lnTo>
                <a:lnTo>
                  <a:pt x="192" y="337"/>
                </a:lnTo>
                <a:lnTo>
                  <a:pt x="144" y="337"/>
                </a:lnTo>
                <a:lnTo>
                  <a:pt x="128" y="282"/>
                </a:lnTo>
                <a:lnTo>
                  <a:pt x="116" y="276"/>
                </a:lnTo>
                <a:lnTo>
                  <a:pt x="66" y="305"/>
                </a:lnTo>
                <a:lnTo>
                  <a:pt x="32" y="270"/>
                </a:lnTo>
                <a:lnTo>
                  <a:pt x="60" y="220"/>
                </a:lnTo>
                <a:lnTo>
                  <a:pt x="54" y="208"/>
                </a:lnTo>
                <a:lnTo>
                  <a:pt x="0" y="192"/>
                </a:lnTo>
                <a:lnTo>
                  <a:pt x="0" y="144"/>
                </a:lnTo>
                <a:lnTo>
                  <a:pt x="54" y="128"/>
                </a:lnTo>
                <a:lnTo>
                  <a:pt x="60" y="116"/>
                </a:lnTo>
                <a:lnTo>
                  <a:pt x="32" y="66"/>
                </a:lnTo>
                <a:lnTo>
                  <a:pt x="66" y="32"/>
                </a:lnTo>
                <a:lnTo>
                  <a:pt x="116" y="60"/>
                </a:lnTo>
                <a:lnTo>
                  <a:pt x="128" y="56"/>
                </a:lnTo>
                <a:lnTo>
                  <a:pt x="144" y="0"/>
                </a:lnTo>
                <a:close/>
              </a:path>
            </a:pathLst>
          </a:custGeom>
          <a:solidFill>
            <a:srgbClr val="FF388C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56780" y="4636770"/>
            <a:ext cx="24720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3765">
              <a:defRPr/>
            </a:pPr>
            <a:r>
              <a:rPr lang="en-US" altLang="zh-CN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生活若剥去了理想、梦想、幻想，那生命便只是一堆空架子。</a:t>
            </a:r>
            <a:endParaRPr lang="zh-CN" altLang="en-US" sz="1600" b="1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defRPr/>
            </a:pPr>
            <a:r>
              <a:rPr lang="en-US" altLang="zh-CN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------</a:t>
            </a: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李宁</a:t>
            </a:r>
            <a:endParaRPr lang="zh-CN" altLang="en-US" sz="1600" b="1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153920" y="996950"/>
            <a:ext cx="2560320" cy="283019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164705" y="996950"/>
            <a:ext cx="2472690" cy="282956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2" grpId="1"/>
      <p:bldP spid="48" grpId="0" bldLvl="0" animBg="1"/>
      <p:bldP spid="52" grpId="0" bldLvl="0" animBg="1"/>
      <p:bldP spid="56" grpId="0" bldLvl="0" animBg="1"/>
      <p:bldP spid="57" grpId="0" bldLvl="0" animBg="1"/>
      <p:bldP spid="5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V="1">
            <a:off x="4848463" y="2180861"/>
            <a:ext cx="0" cy="256589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373777" y="4413335"/>
            <a:ext cx="4392523" cy="0"/>
          </a:xfrm>
          <a:prstGeom prst="line">
            <a:avLst/>
          </a:prstGeom>
          <a:ln>
            <a:solidFill>
              <a:srgbClr val="049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743295" y="3317618"/>
            <a:ext cx="9653487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5865" b="1" dirty="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勇往直前</a:t>
            </a:r>
            <a:endParaRPr lang="zh-CN" altLang="en-US" sz="586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69" y="270631"/>
            <a:ext cx="4287961" cy="523842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38407" y="1546870"/>
            <a:ext cx="3075703" cy="183633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charset="-122"/>
              </a:defRPr>
            </a:lvl1pPr>
          </a:lstStyle>
          <a:p>
            <a:pPr defTabSz="913765"/>
            <a:r>
              <a:rPr lang="en-US" altLang="zh-CN" sz="11335" i="1" spc="40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03</a:t>
            </a:r>
            <a:endParaRPr lang="en-US" altLang="zh-CN" sz="11335" i="1" spc="400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513587" y="2279150"/>
            <a:ext cx="3164829" cy="3165652"/>
            <a:chOff x="4513586" y="2279149"/>
            <a:chExt cx="3164829" cy="3165652"/>
          </a:xfrm>
        </p:grpSpPr>
        <p:sp>
          <p:nvSpPr>
            <p:cNvPr id="49" name="Freeform 7"/>
            <p:cNvSpPr/>
            <p:nvPr/>
          </p:nvSpPr>
          <p:spPr>
            <a:xfrm>
              <a:off x="4513586" y="2279149"/>
              <a:ext cx="3164829" cy="3165652"/>
            </a:xfrm>
            <a:custGeom>
              <a:avLst/>
              <a:gdLst>
                <a:gd name="connsiteX0" fmla="*/ 0 w 3355880"/>
                <a:gd name="connsiteY0" fmla="*/ 1677940 h 3355880"/>
                <a:gd name="connsiteX1" fmla="*/ 1677940 w 3355880"/>
                <a:gd name="connsiteY1" fmla="*/ 0 h 3355880"/>
                <a:gd name="connsiteX2" fmla="*/ 3355880 w 3355880"/>
                <a:gd name="connsiteY2" fmla="*/ 1677940 h 3355880"/>
                <a:gd name="connsiteX3" fmla="*/ 1677940 w 3355880"/>
                <a:gd name="connsiteY3" fmla="*/ 3355880 h 3355880"/>
                <a:gd name="connsiteX4" fmla="*/ 0 w 3355880"/>
                <a:gd name="connsiteY4" fmla="*/ 1677940 h 33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880" h="3355880">
                  <a:moveTo>
                    <a:pt x="0" y="1677940"/>
                  </a:moveTo>
                  <a:cubicBezTo>
                    <a:pt x="0" y="751239"/>
                    <a:pt x="751239" y="0"/>
                    <a:pt x="1677940" y="0"/>
                  </a:cubicBezTo>
                  <a:cubicBezTo>
                    <a:pt x="2604641" y="0"/>
                    <a:pt x="3355880" y="751239"/>
                    <a:pt x="3355880" y="1677940"/>
                  </a:cubicBezTo>
                  <a:cubicBezTo>
                    <a:pt x="3355880" y="2604641"/>
                    <a:pt x="2604641" y="3355880"/>
                    <a:pt x="1677940" y="3355880"/>
                  </a:cubicBezTo>
                  <a:cubicBezTo>
                    <a:pt x="751239" y="3355880"/>
                    <a:pt x="0" y="2604641"/>
                    <a:pt x="0" y="1677940"/>
                  </a:cubicBezTo>
                  <a:close/>
                </a:path>
              </a:pathLst>
            </a:custGeom>
            <a:noFill/>
            <a:ln w="222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algn="ctr" defTabSz="14217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prstClr val="white"/>
                  </a:solidFill>
                  <a:latin typeface="Campton Light"/>
                  <a:ea typeface="方正兰亭细黑_GBK" panose="02000000000000000000" charset="-122"/>
                </a:rPr>
                <a:t> </a:t>
              </a:r>
              <a:endParaRPr lang="en-US" sz="3200" dirty="0">
                <a:solidFill>
                  <a:prstClr val="white"/>
                </a:solidFill>
                <a:latin typeface="Campton Light"/>
                <a:ea typeface="方正兰亭细黑_GBK" panose="02000000000000000000" charset="-122"/>
              </a:endParaRPr>
            </a:p>
          </p:txBody>
        </p:sp>
        <p:sp>
          <p:nvSpPr>
            <p:cNvPr id="50" name="Freeform 38"/>
            <p:cNvSpPr>
              <a:spLocks noChangeAspect="1" noEditPoints="1"/>
            </p:cNvSpPr>
            <p:nvPr/>
          </p:nvSpPr>
          <p:spPr bwMode="auto">
            <a:xfrm>
              <a:off x="5479372" y="3220756"/>
              <a:ext cx="1233257" cy="1233254"/>
            </a:xfrm>
            <a:custGeom>
              <a:avLst/>
              <a:gdLst>
                <a:gd name="T0" fmla="*/ 66 w 108"/>
                <a:gd name="T1" fmla="*/ 16 h 108"/>
                <a:gd name="T2" fmla="*/ 80 w 108"/>
                <a:gd name="T3" fmla="*/ 2 h 108"/>
                <a:gd name="T4" fmla="*/ 35 w 108"/>
                <a:gd name="T5" fmla="*/ 1 h 108"/>
                <a:gd name="T6" fmla="*/ 35 w 108"/>
                <a:gd name="T7" fmla="*/ 16 h 108"/>
                <a:gd name="T8" fmla="*/ 35 w 108"/>
                <a:gd name="T9" fmla="*/ 1 h 108"/>
                <a:gd name="T10" fmla="*/ 23 w 108"/>
                <a:gd name="T11" fmla="*/ 53 h 108"/>
                <a:gd name="T12" fmla="*/ 33 w 108"/>
                <a:gd name="T13" fmla="*/ 75 h 108"/>
                <a:gd name="T14" fmla="*/ 39 w 108"/>
                <a:gd name="T15" fmla="*/ 87 h 108"/>
                <a:gd name="T16" fmla="*/ 67 w 108"/>
                <a:gd name="T17" fmla="*/ 83 h 108"/>
                <a:gd name="T18" fmla="*/ 78 w 108"/>
                <a:gd name="T19" fmla="*/ 70 h 108"/>
                <a:gd name="T20" fmla="*/ 53 w 108"/>
                <a:gd name="T21" fmla="*/ 22 h 108"/>
                <a:gd name="T22" fmla="*/ 103 w 108"/>
                <a:gd name="T23" fmla="*/ 30 h 108"/>
                <a:gd name="T24" fmla="*/ 93 w 108"/>
                <a:gd name="T25" fmla="*/ 42 h 108"/>
                <a:gd name="T26" fmla="*/ 103 w 108"/>
                <a:gd name="T27" fmla="*/ 30 h 108"/>
                <a:gd name="T28" fmla="*/ 57 w 108"/>
                <a:gd name="T29" fmla="*/ 31 h 108"/>
                <a:gd name="T30" fmla="*/ 35 w 108"/>
                <a:gd name="T31" fmla="*/ 62 h 108"/>
                <a:gd name="T32" fmla="*/ 44 w 108"/>
                <a:gd name="T33" fmla="*/ 33 h 108"/>
                <a:gd name="T34" fmla="*/ 3 w 108"/>
                <a:gd name="T35" fmla="*/ 31 h 108"/>
                <a:gd name="T36" fmla="*/ 16 w 108"/>
                <a:gd name="T37" fmla="*/ 43 h 108"/>
                <a:gd name="T38" fmla="*/ 3 w 108"/>
                <a:gd name="T39" fmla="*/ 31 h 108"/>
                <a:gd name="T40" fmla="*/ 90 w 108"/>
                <a:gd name="T41" fmla="*/ 72 h 108"/>
                <a:gd name="T42" fmla="*/ 108 w 108"/>
                <a:gd name="T43" fmla="*/ 72 h 108"/>
                <a:gd name="T44" fmla="*/ 16 w 108"/>
                <a:gd name="T45" fmla="*/ 67 h 108"/>
                <a:gd name="T46" fmla="*/ 6 w 108"/>
                <a:gd name="T47" fmla="*/ 79 h 108"/>
                <a:gd name="T48" fmla="*/ 16 w 108"/>
                <a:gd name="T49" fmla="*/ 67 h 108"/>
                <a:gd name="T50" fmla="*/ 39 w 108"/>
                <a:gd name="T51" fmla="*/ 90 h 108"/>
                <a:gd name="T52" fmla="*/ 67 w 108"/>
                <a:gd name="T53" fmla="*/ 93 h 108"/>
                <a:gd name="T54" fmla="*/ 67 w 108"/>
                <a:gd name="T55" fmla="*/ 96 h 108"/>
                <a:gd name="T56" fmla="*/ 39 w 108"/>
                <a:gd name="T57" fmla="*/ 104 h 108"/>
                <a:gd name="T58" fmla="*/ 45 w 108"/>
                <a:gd name="T59" fmla="*/ 105 h 108"/>
                <a:gd name="T60" fmla="*/ 59 w 108"/>
                <a:gd name="T61" fmla="*/ 108 h 108"/>
                <a:gd name="T62" fmla="*/ 62 w 108"/>
                <a:gd name="T63" fmla="*/ 102 h 108"/>
                <a:gd name="T64" fmla="*/ 67 w 108"/>
                <a:gd name="T65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108">
                  <a:moveTo>
                    <a:pt x="73" y="0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69" y="16"/>
                    <a:pt x="71" y="17"/>
                    <a:pt x="73" y="18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73" y="0"/>
                  </a:lnTo>
                  <a:close/>
                  <a:moveTo>
                    <a:pt x="35" y="1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5"/>
                    <a:pt x="39" y="14"/>
                    <a:pt x="41" y="13"/>
                  </a:cubicBezTo>
                  <a:lnTo>
                    <a:pt x="35" y="1"/>
                  </a:lnTo>
                  <a:close/>
                  <a:moveTo>
                    <a:pt x="53" y="22"/>
                  </a:moveTo>
                  <a:cubicBezTo>
                    <a:pt x="37" y="22"/>
                    <a:pt x="23" y="36"/>
                    <a:pt x="23" y="53"/>
                  </a:cubicBezTo>
                  <a:cubicBezTo>
                    <a:pt x="23" y="59"/>
                    <a:pt x="25" y="65"/>
                    <a:pt x="29" y="70"/>
                  </a:cubicBezTo>
                  <a:cubicBezTo>
                    <a:pt x="30" y="72"/>
                    <a:pt x="31" y="73"/>
                    <a:pt x="33" y="75"/>
                  </a:cubicBezTo>
                  <a:cubicBezTo>
                    <a:pt x="36" y="78"/>
                    <a:pt x="39" y="80"/>
                    <a:pt x="40" y="84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9" y="80"/>
                    <a:pt x="70" y="79"/>
                    <a:pt x="74" y="74"/>
                  </a:cubicBezTo>
                  <a:cubicBezTo>
                    <a:pt x="75" y="73"/>
                    <a:pt x="77" y="72"/>
                    <a:pt x="78" y="70"/>
                  </a:cubicBezTo>
                  <a:cubicBezTo>
                    <a:pt x="81" y="65"/>
                    <a:pt x="83" y="59"/>
                    <a:pt x="83" y="53"/>
                  </a:cubicBezTo>
                  <a:cubicBezTo>
                    <a:pt x="83" y="36"/>
                    <a:pt x="70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lose/>
                  <a:moveTo>
                    <a:pt x="103" y="30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1" y="38"/>
                    <a:pt x="92" y="40"/>
                    <a:pt x="93" y="42"/>
                  </a:cubicBezTo>
                  <a:cubicBezTo>
                    <a:pt x="106" y="36"/>
                    <a:pt x="106" y="36"/>
                    <a:pt x="106" y="36"/>
                  </a:cubicBezTo>
                  <a:lnTo>
                    <a:pt x="103" y="30"/>
                  </a:lnTo>
                  <a:close/>
                  <a:moveTo>
                    <a:pt x="54" y="30"/>
                  </a:moveTo>
                  <a:cubicBezTo>
                    <a:pt x="55" y="30"/>
                    <a:pt x="56" y="30"/>
                    <a:pt x="57" y="31"/>
                  </a:cubicBezTo>
                  <a:cubicBezTo>
                    <a:pt x="51" y="34"/>
                    <a:pt x="46" y="38"/>
                    <a:pt x="42" y="44"/>
                  </a:cubicBezTo>
                  <a:cubicBezTo>
                    <a:pt x="38" y="49"/>
                    <a:pt x="36" y="56"/>
                    <a:pt x="35" y="62"/>
                  </a:cubicBezTo>
                  <a:cubicBezTo>
                    <a:pt x="32" y="56"/>
                    <a:pt x="32" y="49"/>
                    <a:pt x="35" y="42"/>
                  </a:cubicBezTo>
                  <a:cubicBezTo>
                    <a:pt x="37" y="39"/>
                    <a:pt x="40" y="35"/>
                    <a:pt x="44" y="33"/>
                  </a:cubicBezTo>
                  <a:cubicBezTo>
                    <a:pt x="47" y="31"/>
                    <a:pt x="51" y="31"/>
                    <a:pt x="54" y="30"/>
                  </a:cubicBezTo>
                  <a:close/>
                  <a:moveTo>
                    <a:pt x="3" y="3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0"/>
                    <a:pt x="17" y="38"/>
                    <a:pt x="18" y="36"/>
                  </a:cubicBezTo>
                  <a:cubicBezTo>
                    <a:pt x="3" y="31"/>
                    <a:pt x="3" y="31"/>
                    <a:pt x="3" y="31"/>
                  </a:cubicBezTo>
                  <a:close/>
                  <a:moveTo>
                    <a:pt x="93" y="66"/>
                  </a:moveTo>
                  <a:cubicBezTo>
                    <a:pt x="92" y="68"/>
                    <a:pt x="91" y="70"/>
                    <a:pt x="90" y="7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8" y="72"/>
                    <a:pt x="108" y="72"/>
                    <a:pt x="108" y="72"/>
                  </a:cubicBezTo>
                  <a:lnTo>
                    <a:pt x="93" y="66"/>
                  </a:lnTo>
                  <a:close/>
                  <a:moveTo>
                    <a:pt x="16" y="67"/>
                  </a:moveTo>
                  <a:cubicBezTo>
                    <a:pt x="3" y="72"/>
                    <a:pt x="3" y="72"/>
                    <a:pt x="3" y="72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8" y="72"/>
                    <a:pt x="17" y="69"/>
                    <a:pt x="16" y="67"/>
                  </a:cubicBezTo>
                  <a:close/>
                  <a:moveTo>
                    <a:pt x="67" y="87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67" y="87"/>
                  </a:lnTo>
                  <a:close/>
                  <a:moveTo>
                    <a:pt x="67" y="96"/>
                  </a:moveTo>
                  <a:cubicBezTo>
                    <a:pt x="39" y="99"/>
                    <a:pt x="39" y="99"/>
                    <a:pt x="39" y="99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7"/>
                    <a:pt x="46" y="108"/>
                    <a:pt x="48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60" y="108"/>
                    <a:pt x="62" y="107"/>
                    <a:pt x="62" y="105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1" y="102"/>
                    <a:pt x="61" y="102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zh-CN" altLang="en-US">
                <a:solidFill>
                  <a:prstClr val="black"/>
                </a:solidFill>
                <a:latin typeface="Campton Light"/>
                <a:ea typeface="方正兰亭细黑_GBK" panose="02000000000000000000" charset="-122"/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1163637" y="2701100"/>
            <a:ext cx="483715" cy="48371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zh-CN" altLang="en-US" sz="2000" dirty="0">
                <a:solidFill>
                  <a:prstClr val="white"/>
                </a:solidFill>
                <a:latin typeface="FontAwesome" pitchFamily="2" charset="0"/>
                <a:ea typeface="方正兰亭细黑_GBK" panose="02000000000000000000" charset="-122"/>
              </a:rPr>
              <a:t></a:t>
            </a:r>
            <a:endParaRPr lang="zh-CN" altLang="en-US" sz="2000" dirty="0">
              <a:solidFill>
                <a:prstClr val="white"/>
              </a:solidFill>
              <a:latin typeface="FontAwesome" pitchFamily="2" charset="0"/>
              <a:ea typeface="方正兰亭细黑_GBK" panose="02000000000000000000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0544649" y="2698213"/>
            <a:ext cx="483715" cy="48371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zh-CN" altLang="en-US" sz="2000" dirty="0">
                <a:solidFill>
                  <a:prstClr val="white"/>
                </a:solidFill>
                <a:latin typeface="FontAwesome" pitchFamily="2" charset="0"/>
                <a:ea typeface="方正兰亭细黑_GBK" panose="02000000000000000000" charset="-122"/>
              </a:rPr>
              <a:t></a:t>
            </a:r>
            <a:endParaRPr lang="zh-CN" altLang="en-US" sz="2000" dirty="0">
              <a:solidFill>
                <a:prstClr val="white"/>
              </a:solidFill>
              <a:latin typeface="FontAwesome" pitchFamily="2" charset="0"/>
              <a:ea typeface="方正兰亭细黑_GBK" panose="02000000000000000000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163637" y="4543713"/>
            <a:ext cx="483715" cy="48371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zh-CN" altLang="en-US" sz="2000" dirty="0">
                <a:solidFill>
                  <a:prstClr val="white"/>
                </a:solidFill>
                <a:latin typeface="FontAwesome" pitchFamily="2" charset="0"/>
                <a:ea typeface="方正兰亭细黑_GBK" panose="02000000000000000000" charset="-122"/>
              </a:rPr>
              <a:t></a:t>
            </a:r>
            <a:endParaRPr lang="zh-CN" altLang="en-US" sz="2000" dirty="0">
              <a:solidFill>
                <a:prstClr val="white"/>
              </a:solidFill>
              <a:latin typeface="FontAwesome" pitchFamily="2" charset="0"/>
              <a:ea typeface="方正兰亭细黑_GBK" panose="02000000000000000000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0544649" y="4543713"/>
            <a:ext cx="483715" cy="48371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zh-CN" altLang="en-US" sz="2000" dirty="0">
                <a:solidFill>
                  <a:prstClr val="white"/>
                </a:solidFill>
                <a:latin typeface="FontAwesome" pitchFamily="2" charset="0"/>
                <a:ea typeface="方正兰亭细黑_GBK" panose="02000000000000000000" charset="-122"/>
              </a:rPr>
              <a:t></a:t>
            </a:r>
            <a:endParaRPr lang="zh-CN" altLang="en-US" sz="2000" dirty="0">
              <a:solidFill>
                <a:prstClr val="white"/>
              </a:solidFill>
              <a:latin typeface="FontAwesome" pitchFamily="2" charset="0"/>
              <a:ea typeface="方正兰亭细黑_GBK" panose="02000000000000000000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773555" y="2698115"/>
            <a:ext cx="235394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b="1" dirty="0">
                <a:solidFill>
                  <a:srgbClr val="3F3F3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只有创造，才是真正的享受，只有拚搏，才是充实的生活</a:t>
            </a:r>
            <a:r>
              <a:rPr sz="1200" dirty="0">
                <a:solidFill>
                  <a:srgbClr val="3F3F3F"/>
                </a:solidFill>
                <a:latin typeface="方正兰亭细黑_GBK" panose="02000000000000000000" charset="-122"/>
                <a:ea typeface="方正兰亭细黑_GBK" panose="02000000000000000000" charset="-122"/>
                <a:sym typeface="+mn-ea"/>
              </a:rPr>
              <a:t>。</a:t>
            </a:r>
            <a:endParaRPr sz="1200" dirty="0">
              <a:solidFill>
                <a:srgbClr val="3F3F3F"/>
              </a:solidFill>
              <a:latin typeface="方正兰亭细黑_GBK" panose="02000000000000000000" charset="-122"/>
              <a:ea typeface="方正兰亭细黑_GBK" panose="02000000000000000000" charset="-122"/>
              <a:sym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73555" y="4502150"/>
            <a:ext cx="2353945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sz="1600" b="1" dirty="0">
                <a:solidFill>
                  <a:srgbClr val="3F3F3F"/>
                </a:solidFill>
                <a:latin typeface="仿宋" panose="02010609060101010101" charset="-122"/>
                <a:ea typeface="仿宋" panose="02010609060101010101" charset="-122"/>
              </a:rPr>
              <a:t>即使道路坎坷不平，车轮也要前进；即使江河波涛汹涌，船只也航行。</a:t>
            </a:r>
            <a:endParaRPr sz="1600" b="1" dirty="0">
              <a:solidFill>
                <a:srgbClr val="3F3F3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190865" y="2332990"/>
            <a:ext cx="235394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b="1" dirty="0">
                <a:solidFill>
                  <a:srgbClr val="3F3F3F"/>
                </a:solidFill>
                <a:latin typeface="仿宋" panose="02010609060101010101" charset="-122"/>
                <a:ea typeface="仿宋" panose="02010609060101010101" charset="-122"/>
              </a:rPr>
              <a:t>山路曲折盘旋，但毕竟朝着顶峰延伸</a:t>
            </a:r>
            <a:r>
              <a:rPr sz="1200" dirty="0">
                <a:solidFill>
                  <a:srgbClr val="3F3F3F"/>
                </a:solidFill>
                <a:latin typeface="方正兰亭细黑_GBK" panose="02000000000000000000" charset="-122"/>
                <a:ea typeface="方正兰亭细黑_GBK" panose="02000000000000000000" charset="-122"/>
              </a:rPr>
              <a:t>。</a:t>
            </a:r>
            <a:endParaRPr sz="1200" dirty="0">
              <a:solidFill>
                <a:srgbClr val="3F3F3F"/>
              </a:solidFill>
              <a:latin typeface="方正兰亭细黑_GBK" panose="02000000000000000000" charset="-122"/>
              <a:ea typeface="方正兰亭细黑_GBK" panose="02000000000000000000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8108315" y="4502150"/>
            <a:ext cx="235394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dirty="0">
                <a:solidFill>
                  <a:srgbClr val="3F3F3F"/>
                </a:solidFill>
                <a:latin typeface="仿宋" panose="02010609060101010101" charset="-122"/>
                <a:ea typeface="仿宋" panose="02010609060101010101" charset="-122"/>
              </a:rPr>
              <a:t>敢于向黑暗宣战的人，心里必须充满光明。</a:t>
            </a:r>
            <a:endParaRPr dirty="0">
              <a:solidFill>
                <a:srgbClr val="3F3F3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8" name="Oval 12"/>
          <p:cNvSpPr>
            <a:spLocks noChangeArrowheads="1"/>
          </p:cNvSpPr>
          <p:nvPr/>
        </p:nvSpPr>
        <p:spPr bwMode="auto">
          <a:xfrm>
            <a:off x="7013221" y="4531679"/>
            <a:ext cx="865651" cy="8658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en-US" sz="3200" dirty="0">
                <a:solidFill>
                  <a:prstClr val="white"/>
                </a:solidFill>
                <a:latin typeface="Agency FB" panose="020B0804020202020204" pitchFamily="34" charset="0"/>
                <a:ea typeface="方正兰亭细黑_GBK" panose="02000000000000000000" charset="-122"/>
              </a:rPr>
              <a:t>04</a:t>
            </a:r>
            <a:endParaRPr lang="en-US" sz="3200" dirty="0">
              <a:solidFill>
                <a:prstClr val="white"/>
              </a:solidFill>
              <a:latin typeface="Agency FB" panose="020B0804020202020204" pitchFamily="34" charset="0"/>
              <a:ea typeface="方正兰亭细黑_GBK" panose="02000000000000000000" charset="-122"/>
            </a:endParaRPr>
          </a:p>
        </p:txBody>
      </p:sp>
      <p:sp>
        <p:nvSpPr>
          <p:cNvPr id="109" name="Oval 12"/>
          <p:cNvSpPr>
            <a:spLocks noChangeArrowheads="1"/>
          </p:cNvSpPr>
          <p:nvPr/>
        </p:nvSpPr>
        <p:spPr bwMode="auto">
          <a:xfrm>
            <a:off x="4313129" y="4531679"/>
            <a:ext cx="865651" cy="8658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en-US" sz="3200" dirty="0">
                <a:solidFill>
                  <a:prstClr val="white"/>
                </a:solidFill>
                <a:latin typeface="Agency FB" panose="020B0804020202020204" pitchFamily="34" charset="0"/>
                <a:ea typeface="方正兰亭细黑_GBK" panose="02000000000000000000" charset="-122"/>
              </a:rPr>
              <a:t>03</a:t>
            </a:r>
            <a:endParaRPr lang="en-US" sz="3200" dirty="0">
              <a:solidFill>
                <a:prstClr val="white"/>
              </a:solidFill>
              <a:latin typeface="Agency FB" panose="020B0804020202020204" pitchFamily="34" charset="0"/>
              <a:ea typeface="方正兰亭细黑_GBK" panose="02000000000000000000" charset="-122"/>
            </a:endParaRPr>
          </a:p>
        </p:txBody>
      </p:sp>
      <p:sp>
        <p:nvSpPr>
          <p:cNvPr id="110" name="Oval 12"/>
          <p:cNvSpPr>
            <a:spLocks noChangeArrowheads="1"/>
          </p:cNvSpPr>
          <p:nvPr/>
        </p:nvSpPr>
        <p:spPr bwMode="auto">
          <a:xfrm>
            <a:off x="4313129" y="2332755"/>
            <a:ext cx="865651" cy="865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en-US" sz="3200" dirty="0">
                <a:solidFill>
                  <a:prstClr val="white"/>
                </a:solidFill>
                <a:latin typeface="Agency FB" panose="020B0804020202020204" pitchFamily="34" charset="0"/>
                <a:ea typeface="方正兰亭细黑_GBK" panose="02000000000000000000" charset="-122"/>
              </a:rPr>
              <a:t>01</a:t>
            </a:r>
            <a:endParaRPr lang="en-US" sz="3200" dirty="0">
              <a:solidFill>
                <a:prstClr val="white"/>
              </a:solidFill>
              <a:latin typeface="Agency FB" panose="020B0804020202020204" pitchFamily="34" charset="0"/>
              <a:ea typeface="方正兰亭细黑_GBK" panose="02000000000000000000" charset="-122"/>
            </a:endParaRPr>
          </a:p>
        </p:txBody>
      </p:sp>
      <p:sp>
        <p:nvSpPr>
          <p:cNvPr id="111" name="Oval 12"/>
          <p:cNvSpPr>
            <a:spLocks noChangeArrowheads="1"/>
          </p:cNvSpPr>
          <p:nvPr/>
        </p:nvSpPr>
        <p:spPr bwMode="auto">
          <a:xfrm>
            <a:off x="7013221" y="2332755"/>
            <a:ext cx="865651" cy="8658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en-US" sz="3200" dirty="0">
                <a:solidFill>
                  <a:prstClr val="white"/>
                </a:solidFill>
                <a:latin typeface="Agency FB" panose="020B0804020202020204" pitchFamily="34" charset="0"/>
                <a:ea typeface="方正兰亭细黑_GBK" panose="02000000000000000000" charset="-122"/>
              </a:rPr>
              <a:t>02</a:t>
            </a:r>
            <a:endParaRPr lang="en-US" sz="3200" dirty="0">
              <a:solidFill>
                <a:prstClr val="white"/>
              </a:solidFill>
              <a:latin typeface="Agency FB" panose="020B0804020202020204" pitchFamily="34" charset="0"/>
              <a:ea typeface="方正兰亭细黑_GBK" panose="02000000000000000000" charset="-122"/>
            </a:endParaRPr>
          </a:p>
        </p:txBody>
      </p:sp>
    </p:spTree>
  </p:cSld>
  <p:clrMapOvr>
    <a:masterClrMapping/>
  </p:clrMapOvr>
  <p:transition spd="slow" advTm="25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4.375E-6 0.05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4.58333E-6 0.0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4.375E-6 0.05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4.58333E-6 0.05 " pathEditMode="relative" rAng="0" ptsTypes="AA">
                                      <p:cBhvr>
                                        <p:cTn id="82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108" grpId="0" animBg="1"/>
      <p:bldP spid="109" grpId="0" animBg="1"/>
      <p:bldP spid="110" grpId="0" animBg="1"/>
      <p:bldP spid="111" grpId="0" animBg="1"/>
      <p:bldP spid="56" grpId="0"/>
      <p:bldP spid="59" grpId="0"/>
      <p:bldP spid="62" grpId="0"/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34288" y="55775"/>
            <a:ext cx="34813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3735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</a:rPr>
              <a:t>输入标题内容</a:t>
            </a:r>
            <a:endParaRPr lang="zh-CN" altLang="en-US" sz="373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  <a:cs typeface="Aharoni" panose="02010803020104030203" pitchFamily="2" charset="-79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1443990"/>
            <a:ext cx="9019540" cy="40011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94115" y="1921510"/>
            <a:ext cx="31838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很多时候，人们总想着进步，想要收获成功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殊不知，成功乃日积月累，前面的努力都是为了以后的铺垫，只有勇往直前，才能成为人生赢家！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3890" y="1676400"/>
            <a:ext cx="1356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理想中的进步曲线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14160" y="1676400"/>
            <a:ext cx="111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现实中的进步曲线</a:t>
            </a:r>
            <a:endParaRPr lang="zh-CN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25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6003" y="1412776"/>
            <a:ext cx="3003239" cy="200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725" y="1294130"/>
            <a:ext cx="3261360" cy="24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458417" y="3917331"/>
            <a:ext cx="723995" cy="723900"/>
          </a:xfrm>
          <a:prstGeom prst="ellipse">
            <a:avLst/>
          </a:prstGeom>
          <a:solidFill>
            <a:srgbClr val="FF38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/>
            <a:endParaRPr lang="zh-CN" altLang="en-US" dirty="0">
              <a:solidFill>
                <a:prstClr val="black"/>
              </a:solidFill>
              <a:latin typeface="Avant GardeBook" pitchFamily="50" charset="0"/>
              <a:ea typeface="宋体" panose="02010600030101010101" pitchFamily="2" charset="-122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6458105" y="3917331"/>
            <a:ext cx="719232" cy="723900"/>
          </a:xfrm>
          <a:prstGeom prst="ellipse">
            <a:avLst/>
          </a:prstGeom>
          <a:solidFill>
            <a:srgbClr val="E400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/>
            <a:endParaRPr lang="zh-CN" altLang="en-US" dirty="0">
              <a:solidFill>
                <a:prstClr val="black"/>
              </a:solidFill>
              <a:latin typeface="Avant GardeBook" pitchFamily="50" charset="0"/>
              <a:ea typeface="宋体" panose="02010600030101010101" pitchFamily="2" charset="-122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1458417" y="5087319"/>
            <a:ext cx="723995" cy="723900"/>
          </a:xfrm>
          <a:prstGeom prst="ellipse">
            <a:avLst/>
          </a:prstGeom>
          <a:solidFill>
            <a:srgbClr val="B31A8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/>
            <a:endParaRPr lang="zh-CN" altLang="en-US" dirty="0">
              <a:solidFill>
                <a:prstClr val="black"/>
              </a:solidFill>
              <a:latin typeface="Avant GardeBook" pitchFamily="50" charset="0"/>
              <a:ea typeface="宋体" panose="02010600030101010101" pitchFamily="2" charset="-122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458105" y="5087319"/>
            <a:ext cx="719232" cy="723900"/>
          </a:xfrm>
          <a:prstGeom prst="ellipse">
            <a:avLst/>
          </a:prstGeom>
          <a:solidFill>
            <a:srgbClr val="9C007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/>
            <a:endParaRPr lang="zh-CN" altLang="en-US" dirty="0">
              <a:solidFill>
                <a:prstClr val="black"/>
              </a:solidFill>
              <a:latin typeface="Avant GardeBook" pitchFamily="50" charset="0"/>
              <a:ea typeface="宋体" panose="02010600030101010101" pitchFamily="2" charset="-122"/>
            </a:endParaRPr>
          </a:p>
        </p:txBody>
      </p:sp>
      <p:sp>
        <p:nvSpPr>
          <p:cNvPr id="18" name="TextBox 43"/>
          <p:cNvSpPr txBox="1"/>
          <p:nvPr/>
        </p:nvSpPr>
        <p:spPr>
          <a:xfrm>
            <a:off x="2303021" y="4026710"/>
            <a:ext cx="3743969" cy="8915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anose="02010609060101010101" charset="-122"/>
                <a:ea typeface="仿宋" panose="02010609060101010101" charset="-122"/>
              </a:rPr>
              <a:t>勤奋是你生命的密码，能译出你一部壮丽的史诗。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TextBox 45"/>
          <p:cNvSpPr txBox="1"/>
          <p:nvPr/>
        </p:nvSpPr>
        <p:spPr>
          <a:xfrm>
            <a:off x="2182371" y="5291945"/>
            <a:ext cx="3743969" cy="8102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anose="02010609060101010101" charset="-122"/>
                <a:ea typeface="仿宋" panose="02010609060101010101" charset="-122"/>
              </a:rPr>
              <a:t>没有激流就称不上勇进，没有山峰则谈不上攀登。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" name="TextBox 47"/>
          <p:cNvSpPr txBox="1"/>
          <p:nvPr/>
        </p:nvSpPr>
        <p:spPr>
          <a:xfrm>
            <a:off x="7324808" y="4212763"/>
            <a:ext cx="3743969" cy="8102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anose="02010609060101010101" charset="-122"/>
                <a:ea typeface="仿宋" panose="02010609060101010101" charset="-122"/>
              </a:rPr>
              <a:t>如果惧怕前面跌宕的山岩，生命就永远只能是死水一潭。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4" name="TextBox 49"/>
          <p:cNvSpPr txBox="1"/>
          <p:nvPr/>
        </p:nvSpPr>
        <p:spPr>
          <a:xfrm>
            <a:off x="7446728" y="5087474"/>
            <a:ext cx="3743969" cy="8102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anose="02010609060101010101" charset="-122"/>
                <a:ea typeface="仿宋" panose="02010609060101010101" charset="-122"/>
              </a:rPr>
              <a:t>我们这个世界，从不会给一个伤心的落伍者颁发奖牌。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1608900" y="4078567"/>
            <a:ext cx="423029" cy="401431"/>
          </a:xfrm>
          <a:custGeom>
            <a:avLst/>
            <a:gdLst/>
            <a:ahLst/>
            <a:cxnLst/>
            <a:rect l="l" t="t" r="r" b="b"/>
            <a:pathLst>
              <a:path w="8048831" h="7638861">
                <a:moveTo>
                  <a:pt x="67152" y="5375086"/>
                </a:moveTo>
                <a:cubicBezTo>
                  <a:pt x="67224" y="5375176"/>
                  <a:pt x="284782" y="5644961"/>
                  <a:pt x="997203" y="5641213"/>
                </a:cubicBezTo>
                <a:cubicBezTo>
                  <a:pt x="1713466" y="5637465"/>
                  <a:pt x="3719704" y="5622473"/>
                  <a:pt x="3719851" y="5622472"/>
                </a:cubicBezTo>
                <a:lnTo>
                  <a:pt x="3731102" y="7110533"/>
                </a:lnTo>
                <a:cubicBezTo>
                  <a:pt x="3730969" y="7110534"/>
                  <a:pt x="1972240" y="7121778"/>
                  <a:pt x="1544733" y="7125526"/>
                </a:cubicBezTo>
                <a:cubicBezTo>
                  <a:pt x="989727" y="7129274"/>
                  <a:pt x="67236" y="5375245"/>
                  <a:pt x="67152" y="5375086"/>
                </a:cubicBezTo>
                <a:close/>
                <a:moveTo>
                  <a:pt x="5047379" y="4962336"/>
                </a:moveTo>
                <a:lnTo>
                  <a:pt x="5066137" y="5614599"/>
                </a:lnTo>
                <a:cubicBezTo>
                  <a:pt x="5066165" y="5614598"/>
                  <a:pt x="5072547" y="5614388"/>
                  <a:pt x="6544253" y="5565866"/>
                </a:cubicBezTo>
                <a:cubicBezTo>
                  <a:pt x="6544258" y="5565866"/>
                  <a:pt x="6544361" y="5565866"/>
                  <a:pt x="6546598" y="5565866"/>
                </a:cubicBezTo>
                <a:lnTo>
                  <a:pt x="6563011" y="5565866"/>
                </a:lnTo>
                <a:cubicBezTo>
                  <a:pt x="6563014" y="5565872"/>
                  <a:pt x="6563049" y="5565941"/>
                  <a:pt x="6563480" y="5566803"/>
                </a:cubicBezTo>
                <a:lnTo>
                  <a:pt x="6566763" y="5573364"/>
                </a:lnTo>
                <a:cubicBezTo>
                  <a:pt x="6641794" y="5697069"/>
                  <a:pt x="6728080" y="5839517"/>
                  <a:pt x="6795608" y="5951976"/>
                </a:cubicBezTo>
                <a:cubicBezTo>
                  <a:pt x="7050715" y="6379320"/>
                  <a:pt x="7080727" y="7005342"/>
                  <a:pt x="6593024" y="7054074"/>
                </a:cubicBezTo>
                <a:cubicBezTo>
                  <a:pt x="6592991" y="7054075"/>
                  <a:pt x="6586024" y="7054304"/>
                  <a:pt x="5107404" y="7102806"/>
                </a:cubicBezTo>
                <a:cubicBezTo>
                  <a:pt x="5107405" y="7102831"/>
                  <a:pt x="5107482" y="7106511"/>
                  <a:pt x="5118659" y="7638861"/>
                </a:cubicBezTo>
                <a:cubicBezTo>
                  <a:pt x="5118637" y="7638834"/>
                  <a:pt x="5113712" y="7633004"/>
                  <a:pt x="4023202" y="6341834"/>
                </a:cubicBezTo>
                <a:cubicBezTo>
                  <a:pt x="4023232" y="6341794"/>
                  <a:pt x="4028675" y="6334464"/>
                  <a:pt x="5047379" y="4962336"/>
                </a:cubicBezTo>
                <a:close/>
                <a:moveTo>
                  <a:pt x="1961545" y="2868424"/>
                </a:moveTo>
                <a:cubicBezTo>
                  <a:pt x="1961557" y="2868450"/>
                  <a:pt x="1964462" y="2874845"/>
                  <a:pt x="2670652" y="4429458"/>
                </a:cubicBezTo>
                <a:lnTo>
                  <a:pt x="2085357" y="4118002"/>
                </a:lnTo>
                <a:cubicBezTo>
                  <a:pt x="2085340" y="4118034"/>
                  <a:pt x="2081865" y="4124367"/>
                  <a:pt x="1387506" y="5390095"/>
                </a:cubicBezTo>
                <a:cubicBezTo>
                  <a:pt x="1387501" y="5390103"/>
                  <a:pt x="1387426" y="5390228"/>
                  <a:pt x="1386099" y="5392441"/>
                </a:cubicBezTo>
                <a:lnTo>
                  <a:pt x="1376250" y="5408857"/>
                </a:lnTo>
                <a:cubicBezTo>
                  <a:pt x="1376241" y="5408857"/>
                  <a:pt x="1376156" y="5408857"/>
                  <a:pt x="1375312" y="5408857"/>
                </a:cubicBezTo>
                <a:lnTo>
                  <a:pt x="1368746" y="5408857"/>
                </a:lnTo>
                <a:cubicBezTo>
                  <a:pt x="1218671" y="5408857"/>
                  <a:pt x="1049835" y="5408857"/>
                  <a:pt x="918519" y="5408857"/>
                </a:cubicBezTo>
                <a:cubicBezTo>
                  <a:pt x="412014" y="5416362"/>
                  <a:pt x="-158273" y="5127420"/>
                  <a:pt x="40577" y="4688380"/>
                </a:cubicBezTo>
                <a:cubicBezTo>
                  <a:pt x="40595" y="4688348"/>
                  <a:pt x="44053" y="4682023"/>
                  <a:pt x="742181" y="3405029"/>
                </a:cubicBezTo>
                <a:cubicBezTo>
                  <a:pt x="742150" y="3405012"/>
                  <a:pt x="738250" y="3402941"/>
                  <a:pt x="261939" y="3149860"/>
                </a:cubicBezTo>
                <a:cubicBezTo>
                  <a:pt x="261992" y="3149852"/>
                  <a:pt x="271421" y="3148290"/>
                  <a:pt x="1961545" y="2868424"/>
                </a:cubicBezTo>
                <a:close/>
                <a:moveTo>
                  <a:pt x="6896380" y="2722374"/>
                </a:moveTo>
                <a:cubicBezTo>
                  <a:pt x="6896536" y="2722635"/>
                  <a:pt x="7785260" y="4207873"/>
                  <a:pt x="8002768" y="4567955"/>
                </a:cubicBezTo>
                <a:cubicBezTo>
                  <a:pt x="8284021" y="5033049"/>
                  <a:pt x="7185414" y="6690749"/>
                  <a:pt x="7185166" y="6691124"/>
                </a:cubicBezTo>
                <a:cubicBezTo>
                  <a:pt x="7185260" y="6690901"/>
                  <a:pt x="7320057" y="6372063"/>
                  <a:pt x="6960137" y="5768333"/>
                </a:cubicBezTo>
                <a:cubicBezTo>
                  <a:pt x="6596383" y="5168212"/>
                  <a:pt x="5583945" y="3476746"/>
                  <a:pt x="5583715" y="3476361"/>
                </a:cubicBezTo>
                <a:close/>
                <a:moveTo>
                  <a:pt x="5088539" y="157679"/>
                </a:moveTo>
                <a:cubicBezTo>
                  <a:pt x="5210861" y="156805"/>
                  <a:pt x="5325263" y="207641"/>
                  <a:pt x="5415496" y="329529"/>
                </a:cubicBezTo>
                <a:cubicBezTo>
                  <a:pt x="5415496" y="329529"/>
                  <a:pt x="5415496" y="329529"/>
                  <a:pt x="6202985" y="1563417"/>
                </a:cubicBezTo>
                <a:cubicBezTo>
                  <a:pt x="6202985" y="1563417"/>
                  <a:pt x="6202985" y="1563417"/>
                  <a:pt x="6667978" y="1282135"/>
                </a:cubicBezTo>
                <a:cubicBezTo>
                  <a:pt x="6667978" y="1282135"/>
                  <a:pt x="6667978" y="1282135"/>
                  <a:pt x="6067987" y="2857311"/>
                </a:cubicBezTo>
                <a:cubicBezTo>
                  <a:pt x="6067987" y="2857311"/>
                  <a:pt x="6067987" y="2857311"/>
                  <a:pt x="4331762" y="2681041"/>
                </a:cubicBezTo>
                <a:lnTo>
                  <a:pt x="4901754" y="2339753"/>
                </a:lnTo>
                <a:cubicBezTo>
                  <a:pt x="4901754" y="2339753"/>
                  <a:pt x="4901754" y="2339753"/>
                  <a:pt x="4121765" y="1113367"/>
                </a:cubicBezTo>
                <a:cubicBezTo>
                  <a:pt x="4121765" y="1113367"/>
                  <a:pt x="4121765" y="1113367"/>
                  <a:pt x="4120359" y="1111491"/>
                </a:cubicBezTo>
                <a:lnTo>
                  <a:pt x="4110515" y="1098365"/>
                </a:lnTo>
                <a:cubicBezTo>
                  <a:pt x="4110515" y="1098365"/>
                  <a:pt x="4110515" y="1098365"/>
                  <a:pt x="4111453" y="1097427"/>
                </a:cubicBezTo>
                <a:lnTo>
                  <a:pt x="4118015" y="1090864"/>
                </a:lnTo>
                <a:cubicBezTo>
                  <a:pt x="4189264" y="963350"/>
                  <a:pt x="4271763" y="820834"/>
                  <a:pt x="4339262" y="708321"/>
                </a:cubicBezTo>
                <a:cubicBezTo>
                  <a:pt x="4511994" y="411804"/>
                  <a:pt x="4819431" y="159603"/>
                  <a:pt x="5088539" y="157679"/>
                </a:cubicBezTo>
                <a:close/>
                <a:moveTo>
                  <a:pt x="4319950" y="106"/>
                </a:moveTo>
                <a:cubicBezTo>
                  <a:pt x="4599204" y="-1107"/>
                  <a:pt x="4796239" y="8411"/>
                  <a:pt x="4796315" y="8415"/>
                </a:cubicBezTo>
                <a:cubicBezTo>
                  <a:pt x="4796223" y="8427"/>
                  <a:pt x="4443706" y="53496"/>
                  <a:pt x="4091190" y="660941"/>
                </a:cubicBezTo>
                <a:cubicBezTo>
                  <a:pt x="3738654" y="1268420"/>
                  <a:pt x="2748601" y="2974526"/>
                  <a:pt x="2748451" y="2974786"/>
                </a:cubicBezTo>
                <a:lnTo>
                  <a:pt x="1424465" y="2239756"/>
                </a:lnTo>
                <a:cubicBezTo>
                  <a:pt x="1424524" y="2239655"/>
                  <a:pt x="2294627" y="743433"/>
                  <a:pt x="2504657" y="379680"/>
                </a:cubicBezTo>
                <a:cubicBezTo>
                  <a:pt x="2692894" y="57401"/>
                  <a:pt x="3705472" y="2775"/>
                  <a:pt x="4319950" y="10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Freeform 16"/>
          <p:cNvSpPr>
            <a:spLocks noEditPoints="1"/>
          </p:cNvSpPr>
          <p:nvPr/>
        </p:nvSpPr>
        <p:spPr bwMode="auto">
          <a:xfrm>
            <a:off x="6596129" y="4117644"/>
            <a:ext cx="443187" cy="323277"/>
          </a:xfrm>
          <a:custGeom>
            <a:avLst/>
            <a:gdLst>
              <a:gd name="T0" fmla="*/ 2141 w 2141"/>
              <a:gd name="T1" fmla="*/ 944 h 1564"/>
              <a:gd name="T2" fmla="*/ 1665 w 2141"/>
              <a:gd name="T3" fmla="*/ 944 h 1564"/>
              <a:gd name="T4" fmla="*/ 1665 w 2141"/>
              <a:gd name="T5" fmla="*/ 1042 h 1564"/>
              <a:gd name="T6" fmla="*/ 1012 w 2141"/>
              <a:gd name="T7" fmla="*/ 1042 h 1564"/>
              <a:gd name="T8" fmla="*/ 1012 w 2141"/>
              <a:gd name="T9" fmla="*/ 944 h 1564"/>
              <a:gd name="T10" fmla="*/ 686 w 2141"/>
              <a:gd name="T11" fmla="*/ 944 h 1564"/>
              <a:gd name="T12" fmla="*/ 397 w 2141"/>
              <a:gd name="T13" fmla="*/ 1183 h 1564"/>
              <a:gd name="T14" fmla="*/ 46 w 2141"/>
              <a:gd name="T15" fmla="*/ 1183 h 1564"/>
              <a:gd name="T16" fmla="*/ 686 w 2141"/>
              <a:gd name="T17" fmla="*/ 604 h 1564"/>
              <a:gd name="T18" fmla="*/ 1012 w 2141"/>
              <a:gd name="T19" fmla="*/ 604 h 1564"/>
              <a:gd name="T20" fmla="*/ 1012 w 2141"/>
              <a:gd name="T21" fmla="*/ 512 h 1564"/>
              <a:gd name="T22" fmla="*/ 1665 w 2141"/>
              <a:gd name="T23" fmla="*/ 512 h 1564"/>
              <a:gd name="T24" fmla="*/ 1665 w 2141"/>
              <a:gd name="T25" fmla="*/ 604 h 1564"/>
              <a:gd name="T26" fmla="*/ 2141 w 2141"/>
              <a:gd name="T27" fmla="*/ 604 h 1564"/>
              <a:gd name="T28" fmla="*/ 2141 w 2141"/>
              <a:gd name="T29" fmla="*/ 944 h 1564"/>
              <a:gd name="T30" fmla="*/ 455 w 2141"/>
              <a:gd name="T31" fmla="*/ 1322 h 1564"/>
              <a:gd name="T32" fmla="*/ 0 w 2141"/>
              <a:gd name="T33" fmla="*/ 1322 h 1564"/>
              <a:gd name="T34" fmla="*/ 0 w 2141"/>
              <a:gd name="T35" fmla="*/ 1564 h 1564"/>
              <a:gd name="T36" fmla="*/ 455 w 2141"/>
              <a:gd name="T37" fmla="*/ 1564 h 1564"/>
              <a:gd name="T38" fmla="*/ 455 w 2141"/>
              <a:gd name="T39" fmla="*/ 1322 h 1564"/>
              <a:gd name="T40" fmla="*/ 1343 w 2141"/>
              <a:gd name="T41" fmla="*/ 0 h 1564"/>
              <a:gd name="T42" fmla="*/ 1127 w 2141"/>
              <a:gd name="T43" fmla="*/ 211 h 1564"/>
              <a:gd name="T44" fmla="*/ 1343 w 2141"/>
              <a:gd name="T45" fmla="*/ 422 h 1564"/>
              <a:gd name="T46" fmla="*/ 1559 w 2141"/>
              <a:gd name="T47" fmla="*/ 211 h 1564"/>
              <a:gd name="T48" fmla="*/ 1343 w 2141"/>
              <a:gd name="T49" fmla="*/ 0 h 1564"/>
              <a:gd name="T50" fmla="*/ 1058 w 2141"/>
              <a:gd name="T51" fmla="*/ 211 h 1564"/>
              <a:gd name="T52" fmla="*/ 1094 w 2141"/>
              <a:gd name="T53" fmla="*/ 344 h 1564"/>
              <a:gd name="T54" fmla="*/ 839 w 2141"/>
              <a:gd name="T55" fmla="*/ 344 h 1564"/>
              <a:gd name="T56" fmla="*/ 719 w 2141"/>
              <a:gd name="T57" fmla="*/ 227 h 1564"/>
              <a:gd name="T58" fmla="*/ 839 w 2141"/>
              <a:gd name="T59" fmla="*/ 110 h 1564"/>
              <a:gd name="T60" fmla="*/ 1078 w 2141"/>
              <a:gd name="T61" fmla="*/ 110 h 1564"/>
              <a:gd name="T62" fmla="*/ 1058 w 2141"/>
              <a:gd name="T63" fmla="*/ 211 h 1564"/>
              <a:gd name="T64" fmla="*/ 1982 w 2141"/>
              <a:gd name="T65" fmla="*/ 227 h 1564"/>
              <a:gd name="T66" fmla="*/ 1862 w 2141"/>
              <a:gd name="T67" fmla="*/ 344 h 1564"/>
              <a:gd name="T68" fmla="*/ 1591 w 2141"/>
              <a:gd name="T69" fmla="*/ 344 h 1564"/>
              <a:gd name="T70" fmla="*/ 1627 w 2141"/>
              <a:gd name="T71" fmla="*/ 211 h 1564"/>
              <a:gd name="T72" fmla="*/ 1607 w 2141"/>
              <a:gd name="T73" fmla="*/ 110 h 1564"/>
              <a:gd name="T74" fmla="*/ 1862 w 2141"/>
              <a:gd name="T75" fmla="*/ 110 h 1564"/>
              <a:gd name="T76" fmla="*/ 1982 w 2141"/>
              <a:gd name="T77" fmla="*/ 2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41" h="1564">
                <a:moveTo>
                  <a:pt x="2141" y="944"/>
                </a:moveTo>
                <a:cubicBezTo>
                  <a:pt x="1665" y="944"/>
                  <a:pt x="1665" y="944"/>
                  <a:pt x="1665" y="944"/>
                </a:cubicBezTo>
                <a:cubicBezTo>
                  <a:pt x="1665" y="1042"/>
                  <a:pt x="1665" y="1042"/>
                  <a:pt x="1665" y="1042"/>
                </a:cubicBezTo>
                <a:cubicBezTo>
                  <a:pt x="1012" y="1042"/>
                  <a:pt x="1012" y="1042"/>
                  <a:pt x="1012" y="1042"/>
                </a:cubicBezTo>
                <a:cubicBezTo>
                  <a:pt x="1012" y="944"/>
                  <a:pt x="1012" y="944"/>
                  <a:pt x="1012" y="944"/>
                </a:cubicBezTo>
                <a:cubicBezTo>
                  <a:pt x="686" y="944"/>
                  <a:pt x="686" y="944"/>
                  <a:pt x="686" y="944"/>
                </a:cubicBezTo>
                <a:cubicBezTo>
                  <a:pt x="542" y="944"/>
                  <a:pt x="422" y="1049"/>
                  <a:pt x="397" y="1183"/>
                </a:cubicBezTo>
                <a:cubicBezTo>
                  <a:pt x="46" y="1183"/>
                  <a:pt x="46" y="1183"/>
                  <a:pt x="46" y="1183"/>
                </a:cubicBezTo>
                <a:cubicBezTo>
                  <a:pt x="72" y="859"/>
                  <a:pt x="348" y="604"/>
                  <a:pt x="686" y="604"/>
                </a:cubicBezTo>
                <a:cubicBezTo>
                  <a:pt x="1012" y="604"/>
                  <a:pt x="1012" y="604"/>
                  <a:pt x="1012" y="604"/>
                </a:cubicBezTo>
                <a:cubicBezTo>
                  <a:pt x="1012" y="512"/>
                  <a:pt x="1012" y="512"/>
                  <a:pt x="1012" y="512"/>
                </a:cubicBezTo>
                <a:cubicBezTo>
                  <a:pt x="1665" y="512"/>
                  <a:pt x="1665" y="512"/>
                  <a:pt x="1665" y="512"/>
                </a:cubicBezTo>
                <a:cubicBezTo>
                  <a:pt x="1665" y="604"/>
                  <a:pt x="1665" y="604"/>
                  <a:pt x="1665" y="604"/>
                </a:cubicBezTo>
                <a:cubicBezTo>
                  <a:pt x="2141" y="604"/>
                  <a:pt x="2141" y="604"/>
                  <a:pt x="2141" y="604"/>
                </a:cubicBezTo>
                <a:lnTo>
                  <a:pt x="2141" y="944"/>
                </a:lnTo>
                <a:close/>
                <a:moveTo>
                  <a:pt x="455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564"/>
                  <a:pt x="0" y="1564"/>
                  <a:pt x="0" y="1564"/>
                </a:cubicBezTo>
                <a:cubicBezTo>
                  <a:pt x="455" y="1564"/>
                  <a:pt x="455" y="1564"/>
                  <a:pt x="455" y="1564"/>
                </a:cubicBezTo>
                <a:lnTo>
                  <a:pt x="455" y="1322"/>
                </a:lnTo>
                <a:close/>
                <a:moveTo>
                  <a:pt x="1343" y="0"/>
                </a:moveTo>
                <a:cubicBezTo>
                  <a:pt x="1223" y="0"/>
                  <a:pt x="1127" y="95"/>
                  <a:pt x="1127" y="211"/>
                </a:cubicBezTo>
                <a:cubicBezTo>
                  <a:pt x="1127" y="328"/>
                  <a:pt x="1223" y="422"/>
                  <a:pt x="1343" y="422"/>
                </a:cubicBezTo>
                <a:cubicBezTo>
                  <a:pt x="1462" y="422"/>
                  <a:pt x="1559" y="328"/>
                  <a:pt x="1559" y="211"/>
                </a:cubicBezTo>
                <a:cubicBezTo>
                  <a:pt x="1559" y="95"/>
                  <a:pt x="1462" y="0"/>
                  <a:pt x="1343" y="0"/>
                </a:cubicBezTo>
                <a:close/>
                <a:moveTo>
                  <a:pt x="1058" y="211"/>
                </a:moveTo>
                <a:cubicBezTo>
                  <a:pt x="1058" y="260"/>
                  <a:pt x="1072" y="304"/>
                  <a:pt x="1094" y="344"/>
                </a:cubicBezTo>
                <a:cubicBezTo>
                  <a:pt x="839" y="344"/>
                  <a:pt x="839" y="344"/>
                  <a:pt x="839" y="344"/>
                </a:cubicBezTo>
                <a:cubicBezTo>
                  <a:pt x="773" y="344"/>
                  <a:pt x="719" y="292"/>
                  <a:pt x="719" y="227"/>
                </a:cubicBezTo>
                <a:cubicBezTo>
                  <a:pt x="719" y="162"/>
                  <a:pt x="773" y="110"/>
                  <a:pt x="839" y="110"/>
                </a:cubicBezTo>
                <a:cubicBezTo>
                  <a:pt x="1078" y="110"/>
                  <a:pt x="1078" y="110"/>
                  <a:pt x="1078" y="110"/>
                </a:cubicBezTo>
                <a:cubicBezTo>
                  <a:pt x="1065" y="141"/>
                  <a:pt x="1058" y="175"/>
                  <a:pt x="1058" y="211"/>
                </a:cubicBezTo>
                <a:close/>
                <a:moveTo>
                  <a:pt x="1982" y="227"/>
                </a:moveTo>
                <a:cubicBezTo>
                  <a:pt x="1982" y="292"/>
                  <a:pt x="1929" y="344"/>
                  <a:pt x="1862" y="344"/>
                </a:cubicBezTo>
                <a:cubicBezTo>
                  <a:pt x="1591" y="344"/>
                  <a:pt x="1591" y="344"/>
                  <a:pt x="1591" y="344"/>
                </a:cubicBezTo>
                <a:cubicBezTo>
                  <a:pt x="1614" y="304"/>
                  <a:pt x="1627" y="260"/>
                  <a:pt x="1627" y="211"/>
                </a:cubicBezTo>
                <a:cubicBezTo>
                  <a:pt x="1627" y="175"/>
                  <a:pt x="1620" y="141"/>
                  <a:pt x="1607" y="110"/>
                </a:cubicBezTo>
                <a:cubicBezTo>
                  <a:pt x="1862" y="110"/>
                  <a:pt x="1862" y="110"/>
                  <a:pt x="1862" y="110"/>
                </a:cubicBezTo>
                <a:cubicBezTo>
                  <a:pt x="1929" y="110"/>
                  <a:pt x="1982" y="162"/>
                  <a:pt x="1982" y="2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1609301" y="5221693"/>
            <a:ext cx="422231" cy="455159"/>
          </a:xfrm>
          <a:custGeom>
            <a:avLst/>
            <a:gdLst>
              <a:gd name="T0" fmla="*/ 989 w 1924"/>
              <a:gd name="T1" fmla="*/ 1472 h 2074"/>
              <a:gd name="T2" fmla="*/ 807 w 1924"/>
              <a:gd name="T3" fmla="*/ 1575 h 2074"/>
              <a:gd name="T4" fmla="*/ 744 w 1924"/>
              <a:gd name="T5" fmla="*/ 1589 h 2074"/>
              <a:gd name="T6" fmla="*/ 671 w 1924"/>
              <a:gd name="T7" fmla="*/ 2074 h 2074"/>
              <a:gd name="T8" fmla="*/ 1311 w 1924"/>
              <a:gd name="T9" fmla="*/ 2074 h 2074"/>
              <a:gd name="T10" fmla="*/ 1205 w 1924"/>
              <a:gd name="T11" fmla="*/ 1620 h 2074"/>
              <a:gd name="T12" fmla="*/ 989 w 1924"/>
              <a:gd name="T13" fmla="*/ 1472 h 2074"/>
              <a:gd name="T14" fmla="*/ 1849 w 1924"/>
              <a:gd name="T15" fmla="*/ 630 h 2074"/>
              <a:gd name="T16" fmla="*/ 1559 w 1924"/>
              <a:gd name="T17" fmla="*/ 366 h 2074"/>
              <a:gd name="T18" fmla="*/ 1549 w 1924"/>
              <a:gd name="T19" fmla="*/ 238 h 2074"/>
              <a:gd name="T20" fmla="*/ 1205 w 1924"/>
              <a:gd name="T21" fmla="*/ 72 h 2074"/>
              <a:gd name="T22" fmla="*/ 1060 w 1924"/>
              <a:gd name="T23" fmla="*/ 188 h 2074"/>
              <a:gd name="T24" fmla="*/ 599 w 1924"/>
              <a:gd name="T25" fmla="*/ 57 h 2074"/>
              <a:gd name="T26" fmla="*/ 321 w 1924"/>
              <a:gd name="T27" fmla="*/ 514 h 2074"/>
              <a:gd name="T28" fmla="*/ 218 w 1924"/>
              <a:gd name="T29" fmla="*/ 528 h 2074"/>
              <a:gd name="T30" fmla="*/ 49 w 1924"/>
              <a:gd name="T31" fmla="*/ 864 h 2074"/>
              <a:gd name="T32" fmla="*/ 232 w 1924"/>
              <a:gd name="T33" fmla="*/ 1033 h 2074"/>
              <a:gd name="T34" fmla="*/ 187 w 1924"/>
              <a:gd name="T35" fmla="*/ 1206 h 2074"/>
              <a:gd name="T36" fmla="*/ 398 w 1924"/>
              <a:gd name="T37" fmla="*/ 1307 h 2074"/>
              <a:gd name="T38" fmla="*/ 423 w 1924"/>
              <a:gd name="T39" fmla="*/ 1296 h 2074"/>
              <a:gd name="T40" fmla="*/ 836 w 1924"/>
              <a:gd name="T41" fmla="*/ 1477 h 2074"/>
              <a:gd name="T42" fmla="*/ 999 w 1924"/>
              <a:gd name="T43" fmla="*/ 1358 h 2074"/>
              <a:gd name="T44" fmla="*/ 1336 w 1924"/>
              <a:gd name="T45" fmla="*/ 1509 h 2074"/>
              <a:gd name="T46" fmla="*/ 1506 w 1924"/>
              <a:gd name="T47" fmla="*/ 1173 h 2074"/>
              <a:gd name="T48" fmla="*/ 1504 w 1924"/>
              <a:gd name="T49" fmla="*/ 1170 h 2074"/>
              <a:gd name="T50" fmla="*/ 1588 w 1924"/>
              <a:gd name="T51" fmla="*/ 1151 h 2074"/>
              <a:gd name="T52" fmla="*/ 1849 w 1924"/>
              <a:gd name="T53" fmla="*/ 630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4" h="2074">
                <a:moveTo>
                  <a:pt x="989" y="1472"/>
                </a:moveTo>
                <a:cubicBezTo>
                  <a:pt x="950" y="1526"/>
                  <a:pt x="876" y="1552"/>
                  <a:pt x="807" y="1575"/>
                </a:cubicBezTo>
                <a:cubicBezTo>
                  <a:pt x="786" y="1582"/>
                  <a:pt x="765" y="1587"/>
                  <a:pt x="744" y="1589"/>
                </a:cubicBezTo>
                <a:cubicBezTo>
                  <a:pt x="671" y="2074"/>
                  <a:pt x="671" y="2074"/>
                  <a:pt x="671" y="2074"/>
                </a:cubicBezTo>
                <a:cubicBezTo>
                  <a:pt x="1311" y="2074"/>
                  <a:pt x="1311" y="2074"/>
                  <a:pt x="1311" y="2074"/>
                </a:cubicBezTo>
                <a:cubicBezTo>
                  <a:pt x="1205" y="1620"/>
                  <a:pt x="1205" y="1620"/>
                  <a:pt x="1205" y="1620"/>
                </a:cubicBezTo>
                <a:cubicBezTo>
                  <a:pt x="1104" y="1614"/>
                  <a:pt x="1029" y="1569"/>
                  <a:pt x="989" y="1472"/>
                </a:cubicBezTo>
                <a:close/>
                <a:moveTo>
                  <a:pt x="1849" y="630"/>
                </a:moveTo>
                <a:cubicBezTo>
                  <a:pt x="1802" y="495"/>
                  <a:pt x="1690" y="400"/>
                  <a:pt x="1559" y="366"/>
                </a:cubicBezTo>
                <a:cubicBezTo>
                  <a:pt x="1566" y="324"/>
                  <a:pt x="1564" y="280"/>
                  <a:pt x="1549" y="238"/>
                </a:cubicBezTo>
                <a:cubicBezTo>
                  <a:pt x="1500" y="99"/>
                  <a:pt x="1346" y="25"/>
                  <a:pt x="1205" y="72"/>
                </a:cubicBezTo>
                <a:cubicBezTo>
                  <a:pt x="1141" y="94"/>
                  <a:pt x="1092" y="136"/>
                  <a:pt x="1060" y="188"/>
                </a:cubicBezTo>
                <a:cubicBezTo>
                  <a:pt x="953" y="58"/>
                  <a:pt x="770" y="0"/>
                  <a:pt x="599" y="57"/>
                </a:cubicBezTo>
                <a:cubicBezTo>
                  <a:pt x="401" y="123"/>
                  <a:pt x="287" y="319"/>
                  <a:pt x="321" y="514"/>
                </a:cubicBezTo>
                <a:cubicBezTo>
                  <a:pt x="287" y="512"/>
                  <a:pt x="252" y="516"/>
                  <a:pt x="218" y="528"/>
                </a:cubicBezTo>
                <a:cubicBezTo>
                  <a:pt x="76" y="575"/>
                  <a:pt x="0" y="725"/>
                  <a:pt x="49" y="864"/>
                </a:cubicBezTo>
                <a:cubicBezTo>
                  <a:pt x="79" y="950"/>
                  <a:pt x="149" y="1010"/>
                  <a:pt x="232" y="1033"/>
                </a:cubicBezTo>
                <a:cubicBezTo>
                  <a:pt x="185" y="1076"/>
                  <a:pt x="165" y="1143"/>
                  <a:pt x="187" y="1206"/>
                </a:cubicBezTo>
                <a:cubicBezTo>
                  <a:pt x="216" y="1291"/>
                  <a:pt x="311" y="1336"/>
                  <a:pt x="398" y="1307"/>
                </a:cubicBezTo>
                <a:cubicBezTo>
                  <a:pt x="406" y="1304"/>
                  <a:pt x="414" y="1300"/>
                  <a:pt x="423" y="1296"/>
                </a:cubicBezTo>
                <a:cubicBezTo>
                  <a:pt x="490" y="1452"/>
                  <a:pt x="669" y="1533"/>
                  <a:pt x="836" y="1477"/>
                </a:cubicBezTo>
                <a:cubicBezTo>
                  <a:pt x="904" y="1454"/>
                  <a:pt x="960" y="1412"/>
                  <a:pt x="999" y="1358"/>
                </a:cubicBezTo>
                <a:cubicBezTo>
                  <a:pt x="1053" y="1487"/>
                  <a:pt x="1200" y="1555"/>
                  <a:pt x="1336" y="1509"/>
                </a:cubicBezTo>
                <a:cubicBezTo>
                  <a:pt x="1478" y="1462"/>
                  <a:pt x="1554" y="1311"/>
                  <a:pt x="1506" y="1173"/>
                </a:cubicBezTo>
                <a:cubicBezTo>
                  <a:pt x="1505" y="1172"/>
                  <a:pt x="1504" y="1171"/>
                  <a:pt x="1504" y="1170"/>
                </a:cubicBezTo>
                <a:cubicBezTo>
                  <a:pt x="1532" y="1166"/>
                  <a:pt x="1560" y="1160"/>
                  <a:pt x="1588" y="1151"/>
                </a:cubicBezTo>
                <a:cubicBezTo>
                  <a:pt x="1807" y="1078"/>
                  <a:pt x="1924" y="845"/>
                  <a:pt x="1849" y="63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reeform 26"/>
          <p:cNvSpPr>
            <a:spLocks noEditPoints="1"/>
          </p:cNvSpPr>
          <p:nvPr/>
        </p:nvSpPr>
        <p:spPr bwMode="auto">
          <a:xfrm>
            <a:off x="6680966" y="5226328"/>
            <a:ext cx="273519" cy="445885"/>
          </a:xfrm>
          <a:custGeom>
            <a:avLst/>
            <a:gdLst>
              <a:gd name="T0" fmla="*/ 1187 w 1209"/>
              <a:gd name="T1" fmla="*/ 1251 h 1971"/>
              <a:gd name="T2" fmla="*/ 430 w 1209"/>
              <a:gd name="T3" fmla="*/ 0 h 1971"/>
              <a:gd name="T4" fmla="*/ 438 w 1209"/>
              <a:gd name="T5" fmla="*/ 28 h 1971"/>
              <a:gd name="T6" fmla="*/ 378 w 1209"/>
              <a:gd name="T7" fmla="*/ 609 h 1971"/>
              <a:gd name="T8" fmla="*/ 105 w 1209"/>
              <a:gd name="T9" fmla="*/ 1078 h 1971"/>
              <a:gd name="T10" fmla="*/ 105 w 1209"/>
              <a:gd name="T11" fmla="*/ 1078 h 1971"/>
              <a:gd name="T12" fmla="*/ 13 w 1209"/>
              <a:gd name="T13" fmla="*/ 1440 h 1971"/>
              <a:gd name="T14" fmla="*/ 637 w 1209"/>
              <a:gd name="T15" fmla="*/ 1941 h 1971"/>
              <a:gd name="T16" fmla="*/ 1187 w 1209"/>
              <a:gd name="T17" fmla="*/ 1251 h 1971"/>
              <a:gd name="T18" fmla="*/ 188 w 1209"/>
              <a:gd name="T19" fmla="*/ 1497 h 1971"/>
              <a:gd name="T20" fmla="*/ 313 w 1209"/>
              <a:gd name="T21" fmla="*/ 1090 h 1971"/>
              <a:gd name="T22" fmla="*/ 534 w 1209"/>
              <a:gd name="T23" fmla="*/ 1756 h 1971"/>
              <a:gd name="T24" fmla="*/ 188 w 1209"/>
              <a:gd name="T25" fmla="*/ 1497 h 1971"/>
              <a:gd name="T26" fmla="*/ 893 w 1209"/>
              <a:gd name="T27" fmla="*/ 1396 h 1971"/>
              <a:gd name="T28" fmla="*/ 782 w 1209"/>
              <a:gd name="T29" fmla="*/ 1287 h 1971"/>
              <a:gd name="T30" fmla="*/ 893 w 1209"/>
              <a:gd name="T31" fmla="*/ 1179 h 1971"/>
              <a:gd name="T32" fmla="*/ 1004 w 1209"/>
              <a:gd name="T33" fmla="*/ 1287 h 1971"/>
              <a:gd name="T34" fmla="*/ 893 w 1209"/>
              <a:gd name="T35" fmla="*/ 1396 h 1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9" h="1971">
                <a:moveTo>
                  <a:pt x="1187" y="1251"/>
                </a:moveTo>
                <a:cubicBezTo>
                  <a:pt x="1143" y="448"/>
                  <a:pt x="430" y="0"/>
                  <a:pt x="430" y="0"/>
                </a:cubicBezTo>
                <a:cubicBezTo>
                  <a:pt x="433" y="9"/>
                  <a:pt x="435" y="19"/>
                  <a:pt x="438" y="28"/>
                </a:cubicBezTo>
                <a:cubicBezTo>
                  <a:pt x="458" y="105"/>
                  <a:pt x="493" y="303"/>
                  <a:pt x="378" y="609"/>
                </a:cubicBezTo>
                <a:cubicBezTo>
                  <a:pt x="328" y="743"/>
                  <a:pt x="214" y="917"/>
                  <a:pt x="105" y="1078"/>
                </a:cubicBezTo>
                <a:cubicBezTo>
                  <a:pt x="105" y="1078"/>
                  <a:pt x="105" y="1078"/>
                  <a:pt x="105" y="1078"/>
                </a:cubicBezTo>
                <a:cubicBezTo>
                  <a:pt x="35" y="1181"/>
                  <a:pt x="0" y="1307"/>
                  <a:pt x="13" y="1440"/>
                </a:cubicBezTo>
                <a:cubicBezTo>
                  <a:pt x="43" y="1747"/>
                  <a:pt x="323" y="1971"/>
                  <a:pt x="637" y="1941"/>
                </a:cubicBezTo>
                <a:cubicBezTo>
                  <a:pt x="951" y="1912"/>
                  <a:pt x="1209" y="1641"/>
                  <a:pt x="1187" y="1251"/>
                </a:cubicBezTo>
                <a:close/>
                <a:moveTo>
                  <a:pt x="188" y="1497"/>
                </a:moveTo>
                <a:cubicBezTo>
                  <a:pt x="124" y="1259"/>
                  <a:pt x="313" y="1090"/>
                  <a:pt x="313" y="1090"/>
                </a:cubicBezTo>
                <a:cubicBezTo>
                  <a:pt x="135" y="1592"/>
                  <a:pt x="534" y="1756"/>
                  <a:pt x="534" y="1756"/>
                </a:cubicBezTo>
                <a:cubicBezTo>
                  <a:pt x="534" y="1756"/>
                  <a:pt x="268" y="1791"/>
                  <a:pt x="188" y="1497"/>
                </a:cubicBezTo>
                <a:close/>
                <a:moveTo>
                  <a:pt x="893" y="1396"/>
                </a:moveTo>
                <a:cubicBezTo>
                  <a:pt x="832" y="1396"/>
                  <a:pt x="782" y="1347"/>
                  <a:pt x="782" y="1287"/>
                </a:cubicBezTo>
                <a:cubicBezTo>
                  <a:pt x="782" y="1228"/>
                  <a:pt x="832" y="1179"/>
                  <a:pt x="893" y="1179"/>
                </a:cubicBezTo>
                <a:cubicBezTo>
                  <a:pt x="954" y="1179"/>
                  <a:pt x="1004" y="1228"/>
                  <a:pt x="1004" y="1287"/>
                </a:cubicBezTo>
                <a:cubicBezTo>
                  <a:pt x="1004" y="1347"/>
                  <a:pt x="954" y="1396"/>
                  <a:pt x="893" y="139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2598">
    <p:random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9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13" grpId="0" animBg="1"/>
          <p:bldP spid="14" grpId="0" animBg="1"/>
          <p:bldP spid="15" grpId="0" animBg="1"/>
          <p:bldP spid="16" grpId="0" animBg="1"/>
          <p:bldP spid="18" grpId="0"/>
          <p:bldP spid="20" grpId="0"/>
          <p:bldP spid="22" grpId="0"/>
          <p:bldP spid="24" grpId="0"/>
          <p:bldP spid="25" grpId="0" animBg="1"/>
          <p:bldP spid="26" grpId="0" animBg="1"/>
          <p:bldP spid="27" grpId="0" animBg="1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9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9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13" grpId="0" animBg="1"/>
          <p:bldP spid="14" grpId="0" animBg="1"/>
          <p:bldP spid="15" grpId="0" animBg="1"/>
          <p:bldP spid="16" grpId="0" animBg="1"/>
          <p:bldP spid="18" grpId="0"/>
          <p:bldP spid="20" grpId="0"/>
          <p:bldP spid="22" grpId="0"/>
          <p:bldP spid="24" grpId="0"/>
          <p:bldP spid="25" grpId="0" animBg="1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V="1">
            <a:off x="4848463" y="2180861"/>
            <a:ext cx="0" cy="256589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373777" y="4413335"/>
            <a:ext cx="4392523" cy="0"/>
          </a:xfrm>
          <a:prstGeom prst="line">
            <a:avLst/>
          </a:prstGeom>
          <a:ln>
            <a:solidFill>
              <a:srgbClr val="049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743295" y="3317618"/>
            <a:ext cx="9653487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5865" b="1" dirty="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追梦计划</a:t>
            </a:r>
            <a:endParaRPr lang="zh-CN" altLang="en-US" sz="586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69" y="270631"/>
            <a:ext cx="4287961" cy="523842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38407" y="1546870"/>
            <a:ext cx="3075703" cy="183633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charset="-122"/>
              </a:defRPr>
            </a:lvl1pPr>
          </a:lstStyle>
          <a:p>
            <a:pPr defTabSz="913765"/>
            <a:r>
              <a:rPr lang="en-US" altLang="zh-CN" sz="11335" i="1" spc="40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04</a:t>
            </a:r>
            <a:endParaRPr lang="en-US" altLang="zh-CN" sz="11335" i="1" spc="400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</p:spTree>
  </p:cSld>
  <p:clrMapOvr>
    <a:masterClrMapping/>
  </p:clrMapOvr>
  <p:transition spd="slow" advTm="25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134879" y="1653540"/>
            <a:ext cx="525915" cy="525915"/>
            <a:chOff x="7322925" y="1113826"/>
            <a:chExt cx="418280" cy="418280"/>
          </a:xfrm>
        </p:grpSpPr>
        <p:sp>
          <p:nvSpPr>
            <p:cNvPr id="10" name="Teardrop 6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8"/>
          <p:cNvGrpSpPr/>
          <p:nvPr/>
        </p:nvGrpSpPr>
        <p:grpSpPr>
          <a:xfrm>
            <a:off x="7018925" y="1638300"/>
            <a:ext cx="525915" cy="525915"/>
            <a:chOff x="4158893" y="1506251"/>
            <a:chExt cx="418280" cy="418280"/>
          </a:xfrm>
        </p:grpSpPr>
        <p:sp>
          <p:nvSpPr>
            <p:cNvPr id="14" name="Teardrop 9"/>
            <p:cNvSpPr/>
            <p:nvPr/>
          </p:nvSpPr>
          <p:spPr>
            <a:xfrm rot="8100000">
              <a:off x="4158893" y="1506251"/>
              <a:ext cx="418280" cy="41828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238052" y="1639825"/>
              <a:ext cx="258741" cy="168209"/>
            </a:xfrm>
            <a:custGeom>
              <a:avLst/>
              <a:gdLst>
                <a:gd name="T0" fmla="*/ 304 w 400"/>
                <a:gd name="T1" fmla="*/ 73 h 260"/>
                <a:gd name="T2" fmla="*/ 288 w 400"/>
                <a:gd name="T3" fmla="*/ 74 h 260"/>
                <a:gd name="T4" fmla="*/ 186 w 400"/>
                <a:gd name="T5" fmla="*/ 0 h 260"/>
                <a:gd name="T6" fmla="*/ 80 w 400"/>
                <a:gd name="T7" fmla="*/ 104 h 260"/>
                <a:gd name="T8" fmla="*/ 81 w 400"/>
                <a:gd name="T9" fmla="*/ 119 h 260"/>
                <a:gd name="T10" fmla="*/ 72 w 400"/>
                <a:gd name="T11" fmla="*/ 118 h 260"/>
                <a:gd name="T12" fmla="*/ 0 w 400"/>
                <a:gd name="T13" fmla="*/ 189 h 260"/>
                <a:gd name="T14" fmla="*/ 72 w 400"/>
                <a:gd name="T15" fmla="*/ 260 h 260"/>
                <a:gd name="T16" fmla="*/ 172 w 400"/>
                <a:gd name="T17" fmla="*/ 260 h 260"/>
                <a:gd name="T18" fmla="*/ 172 w 400"/>
                <a:gd name="T19" fmla="*/ 184 h 260"/>
                <a:gd name="T20" fmla="*/ 130 w 400"/>
                <a:gd name="T21" fmla="*/ 184 h 260"/>
                <a:gd name="T22" fmla="*/ 200 w 400"/>
                <a:gd name="T23" fmla="*/ 92 h 260"/>
                <a:gd name="T24" fmla="*/ 270 w 400"/>
                <a:gd name="T25" fmla="*/ 184 h 260"/>
                <a:gd name="T26" fmla="*/ 228 w 400"/>
                <a:gd name="T27" fmla="*/ 184 h 260"/>
                <a:gd name="T28" fmla="*/ 228 w 400"/>
                <a:gd name="T29" fmla="*/ 260 h 260"/>
                <a:gd name="T30" fmla="*/ 304 w 400"/>
                <a:gd name="T31" fmla="*/ 260 h 260"/>
                <a:gd name="T32" fmla="*/ 400 w 400"/>
                <a:gd name="T33" fmla="*/ 166 h 260"/>
                <a:gd name="T34" fmla="*/ 304 w 400"/>
                <a:gd name="T35" fmla="*/ 7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4689881" y="1638300"/>
            <a:ext cx="525915" cy="525915"/>
            <a:chOff x="2708324" y="1506251"/>
            <a:chExt cx="418280" cy="418280"/>
          </a:xfrm>
        </p:grpSpPr>
        <p:sp>
          <p:nvSpPr>
            <p:cNvPr id="17" name="Teardrop 12"/>
            <p:cNvSpPr/>
            <p:nvPr/>
          </p:nvSpPr>
          <p:spPr>
            <a:xfrm rot="8100000">
              <a:off x="2708324" y="1506251"/>
              <a:ext cx="418280" cy="41828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796143" y="1604602"/>
              <a:ext cx="239343" cy="23907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7"/>
          <p:cNvSpPr/>
          <p:nvPr/>
        </p:nvSpPr>
        <p:spPr bwMode="auto">
          <a:xfrm>
            <a:off x="8434070" y="2386330"/>
            <a:ext cx="3009265" cy="134112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0" name="Freeform 7"/>
          <p:cNvSpPr/>
          <p:nvPr/>
        </p:nvSpPr>
        <p:spPr bwMode="auto">
          <a:xfrm flipV="1">
            <a:off x="5936615" y="3727450"/>
            <a:ext cx="2816225" cy="132588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3505835" y="2386330"/>
            <a:ext cx="2792095" cy="134112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934085" y="2272030"/>
            <a:ext cx="2939415" cy="145542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3" name="Freeform 7"/>
          <p:cNvSpPr/>
          <p:nvPr/>
        </p:nvSpPr>
        <p:spPr bwMode="auto">
          <a:xfrm flipV="1">
            <a:off x="934085" y="3727450"/>
            <a:ext cx="2939415" cy="134112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 bwMode="auto">
          <a:xfrm flipV="1">
            <a:off x="3506470" y="3727450"/>
            <a:ext cx="2791460" cy="134112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5936615" y="2287905"/>
            <a:ext cx="2868930" cy="143954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6" name="Freeform 7"/>
          <p:cNvSpPr/>
          <p:nvPr/>
        </p:nvSpPr>
        <p:spPr bwMode="auto">
          <a:xfrm flipV="1">
            <a:off x="8424545" y="3711575"/>
            <a:ext cx="3009265" cy="153860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defTabSz="913765"/>
            <a:endParaRPr lang="en-US" sz="24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方正兰亭细黑_GBK" panose="02000000000000000000" charset="-122"/>
              <a:sym typeface="Arial" panose="020B0604020202020204" pitchFamily="34" charset="0"/>
            </a:endParaRPr>
          </a:p>
        </p:txBody>
      </p:sp>
      <p:grpSp>
        <p:nvGrpSpPr>
          <p:cNvPr id="27" name="Group 22"/>
          <p:cNvGrpSpPr/>
          <p:nvPr/>
        </p:nvGrpSpPr>
        <p:grpSpPr>
          <a:xfrm>
            <a:off x="9666263" y="1670050"/>
            <a:ext cx="525915" cy="525915"/>
            <a:chOff x="5665857" y="1506251"/>
            <a:chExt cx="418280" cy="418280"/>
          </a:xfrm>
        </p:grpSpPr>
        <p:sp>
          <p:nvSpPr>
            <p:cNvPr id="28" name="Teardrop 23"/>
            <p:cNvSpPr/>
            <p:nvPr/>
          </p:nvSpPr>
          <p:spPr>
            <a:xfrm rot="8100000">
              <a:off x="5665857" y="1506251"/>
              <a:ext cx="418280" cy="41828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5795163" y="1614232"/>
              <a:ext cx="175570" cy="219811"/>
            </a:xfrm>
            <a:custGeom>
              <a:avLst/>
              <a:gdLst>
                <a:gd name="T0" fmla="*/ 311 w 321"/>
                <a:gd name="T1" fmla="*/ 99 h 402"/>
                <a:gd name="T2" fmla="*/ 189 w 321"/>
                <a:gd name="T3" fmla="*/ 11 h 402"/>
                <a:gd name="T4" fmla="*/ 94 w 321"/>
                <a:gd name="T5" fmla="*/ 126 h 402"/>
                <a:gd name="T6" fmla="*/ 109 w 321"/>
                <a:gd name="T7" fmla="*/ 174 h 402"/>
                <a:gd name="T8" fmla="*/ 6 w 321"/>
                <a:gd name="T9" fmla="*/ 328 h 402"/>
                <a:gd name="T10" fmla="*/ 1 w 321"/>
                <a:gd name="T11" fmla="*/ 351 h 402"/>
                <a:gd name="T12" fmla="*/ 8 w 321"/>
                <a:gd name="T13" fmla="*/ 390 h 402"/>
                <a:gd name="T14" fmla="*/ 22 w 321"/>
                <a:gd name="T15" fmla="*/ 401 h 402"/>
                <a:gd name="T16" fmla="*/ 52 w 321"/>
                <a:gd name="T17" fmla="*/ 395 h 402"/>
                <a:gd name="T18" fmla="*/ 71 w 321"/>
                <a:gd name="T19" fmla="*/ 382 h 402"/>
                <a:gd name="T20" fmla="*/ 111 w 321"/>
                <a:gd name="T21" fmla="*/ 316 h 402"/>
                <a:gd name="T22" fmla="*/ 112 w 321"/>
                <a:gd name="T23" fmla="*/ 316 h 402"/>
                <a:gd name="T24" fmla="*/ 140 w 321"/>
                <a:gd name="T25" fmla="*/ 311 h 402"/>
                <a:gd name="T26" fmla="*/ 187 w 321"/>
                <a:gd name="T27" fmla="*/ 233 h 402"/>
                <a:gd name="T28" fmla="*/ 239 w 321"/>
                <a:gd name="T29" fmla="*/ 232 h 402"/>
                <a:gd name="T30" fmla="*/ 311 w 321"/>
                <a:gd name="T31" fmla="*/ 99 h 402"/>
                <a:gd name="T32" fmla="*/ 260 w 321"/>
                <a:gd name="T33" fmla="*/ 130 h 402"/>
                <a:gd name="T34" fmla="*/ 206 w 321"/>
                <a:gd name="T35" fmla="*/ 120 h 402"/>
                <a:gd name="T36" fmla="*/ 179 w 321"/>
                <a:gd name="T37" fmla="*/ 71 h 402"/>
                <a:gd name="T38" fmla="*/ 248 w 321"/>
                <a:gd name="T39" fmla="*/ 58 h 402"/>
                <a:gd name="T40" fmla="*/ 260 w 321"/>
                <a:gd name="T41" fmla="*/ 1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defTabSz="913765"/>
              <a:endPara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方正兰亭细黑_GBK" panose="020000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96390" y="3275965"/>
            <a:ext cx="1615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明确目标；披荆斩棘！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155440" y="3275965"/>
            <a:ext cx="14935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方正剪纸繁体" panose="03000509000000000000" charset="-122"/>
                <a:ea typeface="方正剪纸繁体" panose="03000509000000000000" charset="-122"/>
                <a:sym typeface="+mn-ea"/>
              </a:rPr>
              <a:t>把握机遇；坚定目光</a:t>
            </a:r>
            <a:r>
              <a:rPr lang="en-US" altLang="zh-CN" sz="2400" dirty="0">
                <a:solidFill>
                  <a:schemeClr val="tx1"/>
                </a:solidFill>
                <a:latin typeface="方正剪纸繁体" panose="03000509000000000000" charset="-122"/>
                <a:ea typeface="方正剪纸繁体" panose="03000509000000000000" charset="-122"/>
                <a:sym typeface="+mn-ea"/>
              </a:rPr>
              <a:t>!</a:t>
            </a:r>
            <a:endParaRPr lang="zh-CN" altLang="en-US" dirty="0">
              <a:solidFill>
                <a:srgbClr val="E40059"/>
              </a:solidFill>
              <a:latin typeface="方正尚酷简体"/>
              <a:ea typeface="方正尚酷简体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91605" y="3291205"/>
            <a:ext cx="1706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坚持梦想；乘风破浪！</a:t>
            </a:r>
            <a:endParaRPr lang="zh-CN" altLang="en-US" sz="2400" b="1"/>
          </a:p>
        </p:txBody>
      </p:sp>
      <p:sp>
        <p:nvSpPr>
          <p:cNvPr id="38" name="文本框 37"/>
          <p:cNvSpPr txBox="1"/>
          <p:nvPr/>
        </p:nvSpPr>
        <p:spPr>
          <a:xfrm>
            <a:off x="9066530" y="3291205"/>
            <a:ext cx="152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交通标志专用字体" panose="02010800040101010101" charset="-122"/>
                <a:ea typeface="交通标志专用字体" panose="02010800040101010101" charset="-122"/>
              </a:rPr>
              <a:t>不忘初心；方得始终！</a:t>
            </a:r>
            <a:endParaRPr lang="zh-CN" altLang="en-US" sz="2400">
              <a:latin typeface="交通标志专用字体" panose="02010800040101010101" charset="-122"/>
              <a:ea typeface="交通标志专用字体" panose="02010800040101010101" charset="-122"/>
            </a:endParaRPr>
          </a:p>
        </p:txBody>
      </p:sp>
    </p:spTree>
  </p:cSld>
  <p:clrMapOvr>
    <a:masterClrMapping/>
  </p:clrMapOvr>
  <p:transition spd="slow" advTm="25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69999" y="85640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106708" y="4990133"/>
            <a:ext cx="398145" cy="416993"/>
            <a:chOff x="4418021" y="1081373"/>
            <a:chExt cx="298609" cy="312744"/>
          </a:xfrm>
          <a:solidFill>
            <a:srgbClr val="8FC900"/>
          </a:solidFill>
        </p:grpSpPr>
        <p:sp>
          <p:nvSpPr>
            <p:cNvPr id="10" name="椭圆 9"/>
            <p:cNvSpPr/>
            <p:nvPr/>
          </p:nvSpPr>
          <p:spPr>
            <a:xfrm>
              <a:off x="4418021" y="1095509"/>
              <a:ext cx="298609" cy="298608"/>
            </a:xfrm>
            <a:prstGeom prst="ellipse">
              <a:avLst/>
            </a:prstGeom>
            <a:solidFill>
              <a:srgbClr val="E4005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3765"/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465789" y="1081373"/>
              <a:ext cx="13742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1</a:t>
              </a:r>
              <a:endParaRPr lang="en-US" altLang="zh-CN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40445" y="1460466"/>
            <a:ext cx="398253" cy="410955"/>
            <a:chOff x="4417853" y="1086179"/>
            <a:chExt cx="298690" cy="308216"/>
          </a:xfrm>
        </p:grpSpPr>
        <p:sp>
          <p:nvSpPr>
            <p:cNvPr id="14" name="椭圆 13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B31A8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3765"/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TextBox 16"/>
            <p:cNvSpPr txBox="1"/>
            <p:nvPr/>
          </p:nvSpPr>
          <p:spPr>
            <a:xfrm>
              <a:off x="4432643" y="1086179"/>
              <a:ext cx="255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2</a:t>
              </a:r>
              <a:endParaRPr lang="en-US" altLang="zh-CN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5455" y="1459865"/>
            <a:ext cx="4673600" cy="4160520"/>
            <a:chOff x="4822508" y="1490148"/>
            <a:chExt cx="3106017" cy="2484596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02268" y="2284218"/>
              <a:ext cx="3026257" cy="1690526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4822508" y="1490148"/>
              <a:ext cx="3106017" cy="913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lnSpc>
                  <a:spcPct val="130000"/>
                </a:lnSpc>
              </a:pPr>
              <a:r>
                <a:rPr lang="zh-CN" altLang="en-US" sz="24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仿宋" panose="02010609060101010101" charset="-122"/>
                  <a:ea typeface="仿宋" panose="02010609060101010101" charset="-122"/>
                </a:rPr>
                <a:t>不要将自己的颓废看似洒脱！</a:t>
              </a:r>
              <a:endParaRPr lang="zh-CN" altLang="en-US" sz="2400" b="1">
                <a:solidFill>
                  <a:prstClr val="black">
                    <a:lumMod val="85000"/>
                    <a:lumOff val="15000"/>
                  </a:prstClr>
                </a:solidFill>
                <a:latin typeface="仿宋" panose="02010609060101010101" charset="-122"/>
                <a:ea typeface="仿宋" panose="02010609060101010101" charset="-122"/>
              </a:endParaRPr>
            </a:p>
            <a:p>
              <a:pPr defTabSz="913765">
                <a:lnSpc>
                  <a:spcPct val="130000"/>
                </a:lnSpc>
              </a:pPr>
              <a:r>
                <a:rPr lang="zh-CN" altLang="en-US" sz="24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仿宋" panose="02010609060101010101" charset="-122"/>
                  <a:ea typeface="仿宋" panose="02010609060101010101" charset="-122"/>
                </a:rPr>
                <a:t>方向错了，停止就是进步！</a:t>
              </a:r>
              <a:endParaRPr lang="zh-CN" altLang="en-US" sz="2400" b="1">
                <a:solidFill>
                  <a:prstClr val="black">
                    <a:lumMod val="85000"/>
                    <a:lumOff val="15000"/>
                  </a:prstClr>
                </a:solidFill>
                <a:latin typeface="仿宋" panose="02010609060101010101" charset="-122"/>
                <a:ea typeface="仿宋" panose="02010609060101010101" charset="-122"/>
              </a:endParaRPr>
            </a:p>
            <a:p>
              <a:pPr defTabSz="913765">
                <a:lnSpc>
                  <a:spcPct val="130000"/>
                </a:lnSpc>
              </a:pPr>
              <a:endPara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70305" y="1459865"/>
            <a:ext cx="4841875" cy="4319056"/>
            <a:chOff x="946640" y="1736746"/>
            <a:chExt cx="3331337" cy="2301536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6640" y="1736746"/>
              <a:ext cx="2882644" cy="1622863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27" name="矩形 26"/>
            <p:cNvSpPr/>
            <p:nvPr/>
          </p:nvSpPr>
          <p:spPr>
            <a:xfrm>
              <a:off x="1245914" y="3478604"/>
              <a:ext cx="3032063" cy="559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lnSpc>
                  <a:spcPct val="130000"/>
                </a:lnSpc>
              </a:pPr>
              <a:r>
                <a:rPr lang="zh-CN" altLang="en-US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全新硬笔楷书简" panose="02010600040101010101" charset="-122"/>
                  <a:ea typeface="全新硬笔楷书简" panose="02010600040101010101" charset="-122"/>
                  <a:cs typeface="全新硬笔楷书简" panose="02010600040101010101" charset="-122"/>
                </a:rPr>
                <a:t>君不见，万物逆旅已忘初心；</a:t>
              </a:r>
              <a:endPara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全新硬笔楷书简" panose="02010600040101010101" charset="-122"/>
                <a:ea typeface="全新硬笔楷书简" panose="02010600040101010101" charset="-122"/>
                <a:cs typeface="全新硬笔楷书简" panose="02010600040101010101" charset="-122"/>
              </a:endParaRPr>
            </a:p>
            <a:p>
              <a:pPr defTabSz="913765">
                <a:lnSpc>
                  <a:spcPct val="130000"/>
                </a:lnSpc>
              </a:pPr>
              <a:r>
                <a:rPr lang="zh-CN" altLang="en-US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全新硬笔楷书简" panose="02010600040101010101" charset="-122"/>
                  <a:ea typeface="全新硬笔楷书简" panose="02010600040101010101" charset="-122"/>
                  <a:cs typeface="全新硬笔楷书简" panose="02010600040101010101" charset="-122"/>
                </a:rPr>
                <a:t>君不见，百代过客憔悴不堪。</a:t>
              </a:r>
              <a:endPara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全新硬笔楷书简" panose="02010600040101010101" charset="-122"/>
                <a:ea typeface="全新硬笔楷书简" panose="02010600040101010101" charset="-122"/>
                <a:cs typeface="全新硬笔楷书简" panose="02010600040101010101" charset="-122"/>
              </a:endParaRPr>
            </a:p>
          </p:txBody>
        </p:sp>
      </p:grpSp>
    </p:spTree>
  </p:cSld>
  <p:clrMapOvr>
    <a:masterClrMapping/>
  </p:clrMapOvr>
  <p:transition spd="slow" advTm="25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582420" y="1007110"/>
            <a:ext cx="4074160" cy="3567430"/>
            <a:chOff x="2773123" y="1674543"/>
            <a:chExt cx="4402382" cy="3977958"/>
          </a:xfrm>
        </p:grpSpPr>
        <p:sp>
          <p:nvSpPr>
            <p:cNvPr id="30" name="MH_Other_8"/>
            <p:cNvSpPr/>
            <p:nvPr>
              <p:custDataLst>
                <p:tags r:id="rId1"/>
              </p:custDataLst>
            </p:nvPr>
          </p:nvSpPr>
          <p:spPr bwMode="auto">
            <a:xfrm flipV="1">
              <a:off x="6068004" y="1674543"/>
              <a:ext cx="1107501" cy="1610678"/>
            </a:xfrm>
            <a:custGeom>
              <a:avLst/>
              <a:gdLst>
                <a:gd name="T0" fmla="*/ 557 w 865"/>
                <a:gd name="T1" fmla="*/ 1258 h 1258"/>
                <a:gd name="T2" fmla="*/ 250 w 865"/>
                <a:gd name="T3" fmla="*/ 933 h 1258"/>
                <a:gd name="T4" fmla="*/ 0 w 865"/>
                <a:gd name="T5" fmla="*/ 147 h 1258"/>
                <a:gd name="T6" fmla="*/ 865 w 865"/>
                <a:gd name="T7" fmla="*/ 0 h 1258"/>
                <a:gd name="T8" fmla="*/ 557 w 865"/>
                <a:gd name="T9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258">
                  <a:moveTo>
                    <a:pt x="557" y="1258"/>
                  </a:moveTo>
                  <a:lnTo>
                    <a:pt x="250" y="933"/>
                  </a:lnTo>
                  <a:lnTo>
                    <a:pt x="0" y="147"/>
                  </a:lnTo>
                  <a:lnTo>
                    <a:pt x="865" y="0"/>
                  </a:lnTo>
                  <a:lnTo>
                    <a:pt x="557" y="125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 defTabSz="9137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MH_Other_10"/>
            <p:cNvSpPr/>
            <p:nvPr>
              <p:custDataLst>
                <p:tags r:id="rId2"/>
              </p:custDataLst>
            </p:nvPr>
          </p:nvSpPr>
          <p:spPr bwMode="auto">
            <a:xfrm rot="16200000" flipH="1">
              <a:off x="2448955" y="3854498"/>
              <a:ext cx="2122170" cy="1473835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rgbClr val="FF388C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 defTabSz="9137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MH_Other_13"/>
            <p:cNvSpPr txBox="1"/>
            <p:nvPr>
              <p:custDataLst>
                <p:tags r:id="rId3"/>
              </p:custDataLst>
            </p:nvPr>
          </p:nvSpPr>
          <p:spPr>
            <a:xfrm rot="10800000" flipV="1">
              <a:off x="3164283" y="4547918"/>
              <a:ext cx="691515" cy="516890"/>
            </a:xfrm>
            <a:prstGeom prst="rect">
              <a:avLst/>
            </a:prstGeom>
            <a:noFill/>
            <a:effectLst/>
          </p:spPr>
          <p:txBody>
            <a:bodyPr anchor="ctr">
              <a:normAutofit fontScale="50000"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913765">
                <a:defRPr/>
              </a:pPr>
              <a:r>
                <a:rPr lang="zh-CN" altLang="en-US" sz="3200" b="1" kern="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今天</a:t>
              </a:r>
              <a:endParaRPr lang="zh-CN" altLang="en-US" sz="3200" b="1" kern="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5400000">
            <a:off x="9126220" y="2629535"/>
            <a:ext cx="2195195" cy="1860550"/>
            <a:chOff x="4042432" y="2664377"/>
            <a:chExt cx="1951188" cy="1616957"/>
          </a:xfrm>
        </p:grpSpPr>
        <p:sp>
          <p:nvSpPr>
            <p:cNvPr id="40" name="MH_Other_3"/>
            <p:cNvSpPr/>
            <p:nvPr>
              <p:custDataLst>
                <p:tags r:id="rId4"/>
              </p:custDataLst>
            </p:nvPr>
          </p:nvSpPr>
          <p:spPr bwMode="auto">
            <a:xfrm rot="16200000" flipV="1">
              <a:off x="4294020" y="2412788"/>
              <a:ext cx="1107501" cy="1610678"/>
            </a:xfrm>
            <a:custGeom>
              <a:avLst/>
              <a:gdLst>
                <a:gd name="T0" fmla="*/ 557 w 865"/>
                <a:gd name="T1" fmla="*/ 1258 h 1258"/>
                <a:gd name="T2" fmla="*/ 250 w 865"/>
                <a:gd name="T3" fmla="*/ 933 h 1258"/>
                <a:gd name="T4" fmla="*/ 0 w 865"/>
                <a:gd name="T5" fmla="*/ 147 h 1258"/>
                <a:gd name="T6" fmla="*/ 865 w 865"/>
                <a:gd name="T7" fmla="*/ 0 h 1258"/>
                <a:gd name="T8" fmla="*/ 557 w 865"/>
                <a:gd name="T9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258">
                  <a:moveTo>
                    <a:pt x="557" y="1258"/>
                  </a:moveTo>
                  <a:lnTo>
                    <a:pt x="250" y="933"/>
                  </a:lnTo>
                  <a:lnTo>
                    <a:pt x="0" y="147"/>
                  </a:lnTo>
                  <a:lnTo>
                    <a:pt x="865" y="0"/>
                  </a:lnTo>
                  <a:lnTo>
                    <a:pt x="557" y="125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 defTabSz="9137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MH_Other_4"/>
            <p:cNvSpPr/>
            <p:nvPr>
              <p:custDataLst>
                <p:tags r:id="rId5"/>
              </p:custDataLst>
            </p:nvPr>
          </p:nvSpPr>
          <p:spPr bwMode="auto">
            <a:xfrm flipV="1">
              <a:off x="4076512" y="3026593"/>
              <a:ext cx="397761" cy="373861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solidFill>
              <a:srgbClr val="9C007F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 defTabSz="9137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MH_Other_5"/>
            <p:cNvSpPr/>
            <p:nvPr>
              <p:custDataLst>
                <p:tags r:id="rId6"/>
              </p:custDataLst>
            </p:nvPr>
          </p:nvSpPr>
          <p:spPr bwMode="auto">
            <a:xfrm flipV="1">
              <a:off x="4155040" y="3190478"/>
              <a:ext cx="1838580" cy="1090856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rgbClr val="9C007F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 defTabSz="9137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MH_Other_15"/>
            <p:cNvSpPr txBox="1"/>
            <p:nvPr>
              <p:custDataLst>
                <p:tags r:id="rId7"/>
              </p:custDataLst>
            </p:nvPr>
          </p:nvSpPr>
          <p:spPr>
            <a:xfrm rot="16200000">
              <a:off x="4970986" y="3356828"/>
              <a:ext cx="757094" cy="769506"/>
            </a:xfrm>
            <a:prstGeom prst="rect">
              <a:avLst/>
            </a:prstGeom>
            <a:noFill/>
            <a:effectLst/>
          </p:spPr>
          <p:txBody>
            <a:bodyPr anchor="ctr">
              <a:normAutofit fontScale="80000"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913765">
                <a:defRPr/>
              </a:pPr>
              <a:r>
                <a:rPr lang="zh-CN" altLang="en-US" sz="3200" kern="0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后天</a:t>
              </a:r>
              <a:endParaRPr lang="zh-CN" altLang="en-US" sz="32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5780000">
            <a:off x="3831590" y="1830705"/>
            <a:ext cx="2703195" cy="3717925"/>
            <a:chOff x="5931607" y="1495200"/>
            <a:chExt cx="2166821" cy="3357764"/>
          </a:xfrm>
        </p:grpSpPr>
        <p:sp>
          <p:nvSpPr>
            <p:cNvPr id="45" name="MH_Other_1"/>
            <p:cNvSpPr/>
            <p:nvPr>
              <p:custDataLst>
                <p:tags r:id="rId8"/>
              </p:custDataLst>
            </p:nvPr>
          </p:nvSpPr>
          <p:spPr bwMode="auto">
            <a:xfrm rot="5400000" flipV="1">
              <a:off x="6739338" y="3493874"/>
              <a:ext cx="1107501" cy="1610678"/>
            </a:xfrm>
            <a:custGeom>
              <a:avLst/>
              <a:gdLst>
                <a:gd name="T0" fmla="*/ 557 w 865"/>
                <a:gd name="T1" fmla="*/ 1258 h 1258"/>
                <a:gd name="T2" fmla="*/ 250 w 865"/>
                <a:gd name="T3" fmla="*/ 933 h 1258"/>
                <a:gd name="T4" fmla="*/ 0 w 865"/>
                <a:gd name="T5" fmla="*/ 147 h 1258"/>
                <a:gd name="T6" fmla="*/ 865 w 865"/>
                <a:gd name="T7" fmla="*/ 0 h 1258"/>
                <a:gd name="T8" fmla="*/ 557 w 865"/>
                <a:gd name="T9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258">
                  <a:moveTo>
                    <a:pt x="557" y="1258"/>
                  </a:moveTo>
                  <a:lnTo>
                    <a:pt x="250" y="933"/>
                  </a:lnTo>
                  <a:lnTo>
                    <a:pt x="0" y="147"/>
                  </a:lnTo>
                  <a:lnTo>
                    <a:pt x="865" y="0"/>
                  </a:lnTo>
                  <a:lnTo>
                    <a:pt x="557" y="125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 defTabSz="9137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MH_Other_6"/>
            <p:cNvSpPr/>
            <p:nvPr>
              <p:custDataLst>
                <p:tags r:id="rId9"/>
              </p:custDataLst>
            </p:nvPr>
          </p:nvSpPr>
          <p:spPr bwMode="auto">
            <a:xfrm rot="540000" flipH="1">
              <a:off x="6181402" y="3224621"/>
              <a:ext cx="1783952" cy="1060128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rgbClr val="E40059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 defTabSz="9137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MH_Other_16"/>
            <p:cNvSpPr txBox="1"/>
            <p:nvPr>
              <p:custDataLst>
                <p:tags r:id="rId10"/>
              </p:custDataLst>
            </p:nvPr>
          </p:nvSpPr>
          <p:spPr>
            <a:xfrm rot="5820000">
              <a:off x="5930350" y="1496457"/>
              <a:ext cx="764533" cy="762019"/>
            </a:xfrm>
            <a:prstGeom prst="rect">
              <a:avLst/>
            </a:prstGeom>
            <a:noFill/>
            <a:effectLst/>
          </p:spPr>
          <p:txBody>
            <a:bodyPr anchor="ctr">
              <a:norm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 defTabSz="913765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71140" y="1052830"/>
            <a:ext cx="5904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今天很残酷，明天更残酷，后天很美好，但大部分人都死在明天晚上，看不到后天的太阳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69255" y="3595370"/>
            <a:ext cx="181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明天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4085" y="4843145"/>
            <a:ext cx="266065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p>
            <a:pPr algn="ctr"/>
            <a:r>
              <a:rPr lang="zh-CN" altLang="en-US" sz="7200" b="1">
                <a:ln w="6600">
                  <a:prstDash val="solid"/>
                </a:ln>
                <a:blipFill>
                  <a:blip r:embed="rId11">
                    <a:alphaModFix amt="99000"/>
                  </a:blip>
                  <a:stretch>
                    <a:fillRect/>
                  </a:stretch>
                </a:blip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残酷</a:t>
            </a:r>
            <a:endParaRPr lang="zh-CN" altLang="en-US" sz="7200" b="1">
              <a:ln w="6600">
                <a:prstDash val="solid"/>
              </a:ln>
              <a:blipFill>
                <a:blip r:embed="rId11">
                  <a:alphaModFix amt="99000"/>
                </a:blip>
                <a:stretch>
                  <a:fillRect/>
                </a:stretch>
              </a:blip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155" y="4843145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更残酷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12225" y="4724400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美好</a:t>
            </a:r>
            <a:endParaRPr lang="zh-CN" altLang="en-US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8" name="图片 17" descr="3c0631a3b9b6fcba0c82470fb0de84a1_d0489ba512f4abe104819aafc7d4f16a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0030" y="273050"/>
            <a:ext cx="4091940" cy="613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27913" y="158010"/>
            <a:ext cx="348138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735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yJoe" panose="00000400000000000000" charset="0"/>
                <a:ea typeface="新宋体" panose="02010609030101010101" pitchFamily="49" charset="-122"/>
                <a:cs typeface="curlyJoe" panose="00000400000000000000" charset="0"/>
              </a:rPr>
              <a:t>Dream</a:t>
            </a:r>
            <a:endParaRPr lang="en-US" altLang="zh-CN" sz="373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yJoe" panose="00000400000000000000" charset="0"/>
              <a:ea typeface="新宋体" panose="02010609030101010101" pitchFamily="49" charset="-122"/>
              <a:cs typeface="curlyJoe" panose="00000400000000000000" charset="0"/>
            </a:endParaRPr>
          </a:p>
        </p:txBody>
      </p:sp>
      <p:sp>
        <p:nvSpPr>
          <p:cNvPr id="76" name="文本框 20"/>
          <p:cNvSpPr txBox="1">
            <a:spLocks noChangeArrowheads="1"/>
          </p:cNvSpPr>
          <p:nvPr/>
        </p:nvSpPr>
        <p:spPr bwMode="auto">
          <a:xfrm>
            <a:off x="2244823" y="4588402"/>
            <a:ext cx="99513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3765"/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0</a:t>
            </a:r>
            <a:endParaRPr lang="zh-CN" altLang="en-US" sz="36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 descr="cd6f8a1b1090a53205fdfcee23f0f27e_dHNh2lh6LwAA&amp;bo=VQOAAgAEAAMFCPg!&amp;rf=viewer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925" y="1330325"/>
            <a:ext cx="6158230" cy="46208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15740" y="3210560"/>
            <a:ext cx="469201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你不行！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3d87e3013463e142cf94ab335ed38b16_dGUAAAAAAAAA&amp;bo=KAJ5AigCeQIDCC0!&amp;rf=viewer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626745"/>
            <a:ext cx="5257165" cy="60286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142865" y="2829560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我行！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30605" y="967105"/>
            <a:ext cx="613410" cy="5348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成功源于失败，下次一定行！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00615" y="1164590"/>
            <a:ext cx="1106170" cy="4069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/>
              <a:t>相信自己</a:t>
            </a:r>
            <a:endParaRPr lang="zh-CN" altLang="en-US" sz="6000"/>
          </a:p>
        </p:txBody>
      </p:sp>
      <p:sp>
        <p:nvSpPr>
          <p:cNvPr id="16" name="文本框 15"/>
          <p:cNvSpPr txBox="1"/>
          <p:nvPr/>
        </p:nvSpPr>
        <p:spPr>
          <a:xfrm>
            <a:off x="10180320" y="4267200"/>
            <a:ext cx="746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!!!</a:t>
            </a:r>
            <a:endParaRPr lang="en-US" altLang="zh-CN" sz="4800"/>
          </a:p>
        </p:txBody>
      </p:sp>
    </p:spTree>
  </p:cSld>
  <p:clrMapOvr>
    <a:masterClrMapping/>
  </p:clrMapOvr>
  <p:transition spd="slow" advTm="25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1"/>
      <p:bldP spid="3" grpId="2"/>
      <p:bldP spid="3" grpId="3"/>
      <p:bldP spid="3" grpId="4"/>
      <p:bldP spid="3" grpId="5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等腰三角形 1"/>
          <p:cNvSpPr>
            <a:spLocks noChangeArrowheads="1"/>
          </p:cNvSpPr>
          <p:nvPr/>
        </p:nvSpPr>
        <p:spPr bwMode="auto">
          <a:xfrm flipV="1">
            <a:off x="2524" y="-12700"/>
            <a:ext cx="4066952" cy="192891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913765"/>
            <a:endParaRPr lang="zh-CN" altLang="zh-CN" sz="1895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48" name="TextBox 12"/>
          <p:cNvSpPr>
            <a:spLocks noChangeArrowheads="1"/>
          </p:cNvSpPr>
          <p:nvPr/>
        </p:nvSpPr>
        <p:spPr bwMode="auto">
          <a:xfrm>
            <a:off x="1189615" y="88786"/>
            <a:ext cx="16927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3765"/>
            <a:r>
              <a:rPr lang="zh-CN" altLang="en-US" sz="66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6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62" name="TextBox 24"/>
          <p:cNvSpPr>
            <a:spLocks noChangeArrowheads="1"/>
          </p:cNvSpPr>
          <p:nvPr/>
        </p:nvSpPr>
        <p:spPr bwMode="auto">
          <a:xfrm>
            <a:off x="3137966" y="783549"/>
            <a:ext cx="2949604" cy="64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/>
            <a:r>
              <a:rPr lang="en-US" sz="4170" b="1" dirty="0">
                <a:solidFill>
                  <a:srgbClr val="FF388C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zh-CN" altLang="en-US" sz="4170" b="1">
              <a:solidFill>
                <a:srgbClr val="FF388C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3072230" y="2092940"/>
            <a:ext cx="1351175" cy="516491"/>
          </a:xfrm>
          <a:prstGeom prst="parallelogram">
            <a:avLst>
              <a:gd name="adj" fmla="val 482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en-US" altLang="zh-CN" sz="2800" spc="300" dirty="0">
                <a:solidFill>
                  <a:prstClr val="white"/>
                </a:solidFill>
                <a:latin typeface="Agency FB" panose="020B0804020202020204" pitchFamily="34" charset="0"/>
                <a:ea typeface="宋体" panose="02010600030101010101" pitchFamily="2" charset="-122"/>
              </a:rPr>
              <a:t>01</a:t>
            </a:r>
            <a:endParaRPr lang="zh-CN" altLang="en-US" sz="2800" spc="300" dirty="0">
              <a:solidFill>
                <a:prstClr val="white"/>
              </a:solidFill>
              <a:latin typeface="Agency FB" panose="020B08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4423405" y="2003441"/>
            <a:ext cx="5180015" cy="516491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FF3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defTabSz="913765">
              <a:defRPr/>
            </a:pPr>
            <a:r>
              <a:rPr lang="zh-CN" altLang="en-GB" sz="2800" dirty="0">
                <a:solidFill>
                  <a:srgbClr val="FF388C"/>
                </a:solidFill>
                <a:latin typeface="叶根友风帆简体" panose="02010601030101010101" charset="-122"/>
                <a:ea typeface="叶根友风帆简体" panose="02010601030101010101" charset="-122"/>
              </a:rPr>
              <a:t>大学时光 College time</a:t>
            </a:r>
            <a:endParaRPr lang="zh-CN" altLang="en-GB" sz="2800" dirty="0">
              <a:solidFill>
                <a:srgbClr val="FF388C"/>
              </a:solidFill>
              <a:latin typeface="叶根友风帆简体" panose="02010601030101010101" charset="-122"/>
              <a:ea typeface="叶根友风帆简体" panose="02010601030101010101" charset="-122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3137966" y="2980181"/>
            <a:ext cx="1351175" cy="516491"/>
          </a:xfrm>
          <a:prstGeom prst="parallelogram">
            <a:avLst>
              <a:gd name="adj" fmla="val 4820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en-US" altLang="zh-CN" sz="2800" dirty="0">
                <a:solidFill>
                  <a:prstClr val="white"/>
                </a:solidFill>
                <a:latin typeface="Agency FB" panose="020B0804020202020204" pitchFamily="34" charset="0"/>
                <a:ea typeface="宋体" panose="02010600030101010101" pitchFamily="2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gency FB" panose="020B08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4423405" y="2963552"/>
            <a:ext cx="5180015" cy="516491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E4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defTabSz="913765">
              <a:defRPr/>
            </a:pPr>
            <a:r>
              <a:rPr lang="zh-CN" altLang="en-GB" sz="2800" dirty="0">
                <a:solidFill>
                  <a:srgbClr val="E40059"/>
                </a:solidFill>
                <a:latin typeface="叶根友风帆简体" panose="02010601030101010101" charset="-122"/>
                <a:ea typeface="叶根友风帆简体" panose="02010601030101010101" charset="-122"/>
              </a:rPr>
              <a:t>你的梦想 </a:t>
            </a:r>
            <a:r>
              <a:rPr lang="en-US" altLang="zh-CN" sz="2800" dirty="0">
                <a:solidFill>
                  <a:srgbClr val="E40059"/>
                </a:solidFill>
                <a:latin typeface="叶根友风帆简体" panose="02010601030101010101" charset="-122"/>
                <a:ea typeface="叶根友风帆简体" panose="02010601030101010101" charset="-122"/>
              </a:rPr>
              <a:t>Your dream</a:t>
            </a:r>
            <a:endParaRPr lang="en-US" altLang="zh-CN" sz="2800" dirty="0">
              <a:solidFill>
                <a:srgbClr val="E40059"/>
              </a:solidFill>
              <a:latin typeface="叶根友风帆简体" panose="02010601030101010101" charset="-122"/>
              <a:ea typeface="叶根友风帆简体" panose="02010601030101010101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3137966" y="3867421"/>
            <a:ext cx="1351175" cy="516491"/>
          </a:xfrm>
          <a:prstGeom prst="parallelogram">
            <a:avLst>
              <a:gd name="adj" fmla="val 4820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en-US" altLang="zh-CN" sz="2800" dirty="0">
                <a:solidFill>
                  <a:prstClr val="white"/>
                </a:solidFill>
                <a:latin typeface="Agency FB" panose="020B0804020202020204" pitchFamily="34" charset="0"/>
                <a:ea typeface="宋体" panose="02010600030101010101" pitchFamily="2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gency FB" panose="020B08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4423405" y="3850792"/>
            <a:ext cx="5180015" cy="516491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9C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defTabSz="913765">
              <a:defRPr/>
            </a:pPr>
            <a:r>
              <a:rPr lang="zh-CN" altLang="en-GB" sz="2800" dirty="0">
                <a:solidFill>
                  <a:srgbClr val="9C007F"/>
                </a:solidFill>
                <a:latin typeface="叶根友风帆简体" panose="02010601030101010101" charset="-122"/>
                <a:ea typeface="叶根友风帆简体" panose="02010601030101010101" charset="-122"/>
              </a:rPr>
              <a:t>勇往直前</a:t>
            </a:r>
            <a:r>
              <a:rPr lang="en-US" altLang="zh-CN" sz="2800" dirty="0">
                <a:solidFill>
                  <a:srgbClr val="9C007F"/>
                </a:solidFill>
                <a:latin typeface="叶根友风帆简体" panose="02010601030101010101" charset="-122"/>
                <a:ea typeface="叶根友风帆简体" panose="02010601030101010101" charset="-122"/>
              </a:rPr>
              <a:t>a</a:t>
            </a:r>
            <a:r>
              <a:rPr lang="zh-CN" altLang="en-GB" sz="2800" dirty="0">
                <a:solidFill>
                  <a:srgbClr val="9C007F"/>
                </a:solidFill>
                <a:latin typeface="叶根友风帆简体" panose="02010601030101010101" charset="-122"/>
                <a:ea typeface="叶根友风帆简体" panose="02010601030101010101" charset="-122"/>
              </a:rPr>
              <a:t>dvance bravely</a:t>
            </a:r>
            <a:endParaRPr lang="zh-CN" altLang="en-GB" sz="2800" dirty="0">
              <a:solidFill>
                <a:srgbClr val="9C007F"/>
              </a:solidFill>
              <a:latin typeface="叶根友风帆简体" panose="02010601030101010101" charset="-122"/>
              <a:ea typeface="叶根友风帆简体" panose="02010601030101010101" charset="-122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137966" y="4754663"/>
            <a:ext cx="1351175" cy="516491"/>
          </a:xfrm>
          <a:prstGeom prst="parallelogram">
            <a:avLst>
              <a:gd name="adj" fmla="val 4820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en-US" altLang="zh-CN" sz="2800" dirty="0">
                <a:solidFill>
                  <a:prstClr val="white"/>
                </a:solidFill>
                <a:latin typeface="Agency FB" panose="020B0804020202020204" pitchFamily="34" charset="0"/>
                <a:ea typeface="宋体" panose="02010600030101010101" pitchFamily="2" charset="-122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Agency FB" panose="020B08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4423405" y="4738033"/>
            <a:ext cx="5180015" cy="516491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68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defTabSz="913765">
              <a:defRPr/>
            </a:pPr>
            <a:r>
              <a:rPr lang="zh-CN" altLang="en-GB" sz="2800" dirty="0">
                <a:solidFill>
                  <a:srgbClr val="68007F"/>
                </a:solidFill>
                <a:latin typeface="叶根友风帆简体" panose="02010601030101010101" charset="-122"/>
                <a:ea typeface="叶根友风帆简体" panose="02010601030101010101" charset="-122"/>
              </a:rPr>
              <a:t>追梦计划 Dream plan</a:t>
            </a:r>
            <a:endParaRPr lang="zh-CN" altLang="en-GB" sz="2800" dirty="0">
              <a:solidFill>
                <a:srgbClr val="68007F"/>
              </a:solidFill>
              <a:latin typeface="叶根友风帆简体" panose="02010601030101010101" charset="-122"/>
              <a:ea typeface="叶根友风帆简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6148" grpId="0"/>
      <p:bldP spid="6162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r="12490"/>
          <a:stretch>
            <a:fillRect/>
          </a:stretch>
        </p:blipFill>
        <p:spPr>
          <a:xfrm>
            <a:off x="1" y="-55301"/>
            <a:ext cx="12163284" cy="69573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8"/>
          <a:stretch>
            <a:fillRect/>
          </a:stretch>
        </p:blipFill>
        <p:spPr>
          <a:xfrm>
            <a:off x="0" y="5448301"/>
            <a:ext cx="12192000" cy="145113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4"/>
          <a:stretch>
            <a:fillRect/>
          </a:stretch>
        </p:blipFill>
        <p:spPr>
          <a:xfrm>
            <a:off x="-546100" y="2693827"/>
            <a:ext cx="12192000" cy="35099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91" y="1011653"/>
            <a:ext cx="9283700" cy="1682175"/>
          </a:xfrm>
          <a:prstGeom prst="rect">
            <a:avLst/>
          </a:prstGeom>
        </p:spPr>
      </p:pic>
    </p:spTree>
  </p:cSld>
  <p:clrMapOvr>
    <a:masterClrMapping/>
  </p:clrMapOvr>
  <p:transition spd="slow" advTm="25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V="1">
            <a:off x="4848463" y="2180861"/>
            <a:ext cx="0" cy="256589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373777" y="4413335"/>
            <a:ext cx="4392523" cy="0"/>
          </a:xfrm>
          <a:prstGeom prst="line">
            <a:avLst/>
          </a:prstGeom>
          <a:ln>
            <a:solidFill>
              <a:srgbClr val="049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743295" y="3317618"/>
            <a:ext cx="9653487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5865" b="1" dirty="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青春校园</a:t>
            </a:r>
            <a:endParaRPr lang="zh-CN" altLang="en-US" sz="586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4" y="236341"/>
            <a:ext cx="4287961" cy="523842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38407" y="1546870"/>
            <a:ext cx="3075703" cy="183633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charset="-122"/>
              </a:defRPr>
            </a:lvl1pPr>
          </a:lstStyle>
          <a:p>
            <a:pPr defTabSz="913765"/>
            <a:r>
              <a:rPr lang="en-US" altLang="zh-CN" sz="11335" i="1" spc="400" dirty="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01</a:t>
            </a:r>
            <a:endParaRPr lang="en-US" altLang="zh-CN" sz="11335" i="1" spc="400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34288" y="55775"/>
            <a:ext cx="3481381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730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  <a:sym typeface="+mn-ea"/>
              </a:rPr>
              <a:t>Y</a:t>
            </a:r>
            <a:r>
              <a:rPr lang="zh-CN" altLang="en-US" sz="3730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  <a:sym typeface="+mn-ea"/>
              </a:rPr>
              <a:t>outhfulness</a:t>
            </a:r>
            <a:endParaRPr lang="zh-CN" altLang="en-US" sz="373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24" name="圆角矩形 109"/>
          <p:cNvSpPr/>
          <p:nvPr/>
        </p:nvSpPr>
        <p:spPr>
          <a:xfrm>
            <a:off x="660220" y="1893484"/>
            <a:ext cx="4916880" cy="3493672"/>
          </a:xfrm>
          <a:prstGeom prst="roundRect">
            <a:avLst>
              <a:gd name="adj" fmla="val 0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mpton Light"/>
              <a:ea typeface="方正兰亭细黑_GBK" panose="02000000000000000000" charset="-122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6709225" y="1951632"/>
            <a:ext cx="941748" cy="944856"/>
          </a:xfrm>
          <a:prstGeom prst="ellipse">
            <a:avLst/>
          </a:prstGeom>
          <a:solidFill>
            <a:srgbClr val="FF388C"/>
          </a:solidFill>
          <a:ln w="25400"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en-US" altLang="zh-CN" sz="2800" dirty="0">
                <a:solidFill>
                  <a:prstClr val="white"/>
                </a:solidFill>
                <a:latin typeface="Agency FB" panose="020B0804020202020204" pitchFamily="34" charset="0"/>
                <a:ea typeface="方正兰亭细黑_GBK" panose="02000000000000000000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Agency FB" panose="020B0804020202020204" pitchFamily="34" charset="0"/>
              <a:ea typeface="方正兰亭细黑_GBK" panose="020000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51418" y="1893484"/>
            <a:ext cx="297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en-US" sz="2000" dirty="0">
                <a:solidFill>
                  <a:srgbClr val="FF388C"/>
                </a:solidFill>
                <a:latin typeface="方正尚酷简体"/>
                <a:ea typeface="方正尚酷简体"/>
              </a:rPr>
              <a:t>正迈进青春门槛的我们，</a:t>
            </a:r>
            <a:endParaRPr lang="zh-CN" altLang="en-US" sz="2000" dirty="0">
              <a:solidFill>
                <a:srgbClr val="FF388C"/>
              </a:solidFill>
              <a:latin typeface="方正尚酷简体"/>
              <a:ea typeface="方正尚酷简体"/>
            </a:endParaRPr>
          </a:p>
          <a:p>
            <a:pPr defTabSz="913765"/>
            <a:r>
              <a:rPr lang="zh-CN" altLang="en-US" sz="2000" dirty="0">
                <a:solidFill>
                  <a:srgbClr val="FF388C"/>
                </a:solidFill>
                <a:latin typeface="方正尚酷简体"/>
                <a:ea typeface="方正尚酷简体"/>
              </a:rPr>
              <a:t>在世间摸索探寻方向</a:t>
            </a:r>
            <a:endParaRPr lang="zh-CN" altLang="en-US" sz="2000" dirty="0">
              <a:solidFill>
                <a:srgbClr val="FF388C"/>
              </a:solidFill>
              <a:latin typeface="方正尚酷简体"/>
              <a:ea typeface="方正尚酷简体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709225" y="3215755"/>
            <a:ext cx="941748" cy="944856"/>
          </a:xfrm>
          <a:prstGeom prst="ellipse">
            <a:avLst/>
          </a:prstGeom>
          <a:solidFill>
            <a:srgbClr val="E40059"/>
          </a:solidFill>
          <a:ln w="25400"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en-US" altLang="zh-CN" sz="2800" dirty="0">
                <a:solidFill>
                  <a:prstClr val="white"/>
                </a:solidFill>
                <a:latin typeface="Agency FB" panose="020B0804020202020204" pitchFamily="34" charset="0"/>
                <a:ea typeface="方正兰亭细黑_GBK" panose="02000000000000000000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gency FB" panose="020B0804020202020204" pitchFamily="34" charset="0"/>
              <a:ea typeface="方正兰亭细黑_GBK" panose="02000000000000000000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51416" y="3511131"/>
            <a:ext cx="3361085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endParaRPr lang="zh-CN" altLang="en-US" sz="1200" dirty="0">
              <a:solidFill>
                <a:srgbClr val="3F3F3F"/>
              </a:solidFill>
              <a:latin typeface="方正兰亭细黑_GBK" panose="02000000000000000000" charset="-122"/>
              <a:ea typeface="方正兰亭细黑_GBK" panose="0200000000000000000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51418" y="3157607"/>
            <a:ext cx="297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en-US" sz="2000" dirty="0">
                <a:solidFill>
                  <a:srgbClr val="85503C"/>
                </a:solidFill>
                <a:latin typeface="方正尚酷简体"/>
                <a:ea typeface="方正尚酷简体"/>
              </a:rPr>
              <a:t>正迈向成熟大门的我们，</a:t>
            </a:r>
            <a:endParaRPr lang="zh-CN" altLang="en-US" sz="2000" dirty="0">
              <a:solidFill>
                <a:srgbClr val="85503C"/>
              </a:solidFill>
              <a:latin typeface="方正尚酷简体"/>
              <a:ea typeface="方正尚酷简体"/>
            </a:endParaRPr>
          </a:p>
          <a:p>
            <a:pPr defTabSz="913765"/>
            <a:r>
              <a:rPr lang="zh-CN" altLang="en-US" sz="2000" dirty="0">
                <a:solidFill>
                  <a:srgbClr val="85503C"/>
                </a:solidFill>
                <a:latin typeface="方正尚酷简体"/>
                <a:ea typeface="方正尚酷简体"/>
              </a:rPr>
              <a:t>再困难面前不会低头</a:t>
            </a:r>
            <a:endParaRPr lang="zh-CN" altLang="en-US" sz="2000" dirty="0">
              <a:solidFill>
                <a:srgbClr val="85503C"/>
              </a:solidFill>
              <a:latin typeface="方正尚酷简体"/>
              <a:ea typeface="方正尚酷简体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6709225" y="4479877"/>
            <a:ext cx="941748" cy="944856"/>
          </a:xfrm>
          <a:prstGeom prst="ellipse">
            <a:avLst/>
          </a:prstGeom>
          <a:solidFill>
            <a:srgbClr val="9C007F"/>
          </a:solidFill>
          <a:ln w="25400"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 defTabSz="913765"/>
            <a:r>
              <a:rPr lang="en-US" altLang="zh-CN" sz="2800" dirty="0">
                <a:solidFill>
                  <a:prstClr val="white"/>
                </a:solidFill>
                <a:latin typeface="Agency FB" panose="020B0804020202020204" pitchFamily="34" charset="0"/>
                <a:ea typeface="方正兰亭细黑_GBK" panose="02000000000000000000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gency FB" panose="020B0804020202020204" pitchFamily="34" charset="0"/>
              <a:ea typeface="方正兰亭细黑_GBK" panose="020000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51416" y="4775254"/>
            <a:ext cx="3361085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endParaRPr lang="zh-CN" altLang="en-US" sz="1200" dirty="0">
              <a:solidFill>
                <a:srgbClr val="3F3F3F"/>
              </a:solidFill>
              <a:latin typeface="方正兰亭细黑_GBK" panose="02000000000000000000" charset="-122"/>
              <a:ea typeface="方正兰亭细黑_GBK" panose="02000000000000000000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751418" y="4421729"/>
            <a:ext cx="323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zh-CN" altLang="en-US" sz="2000" dirty="0">
                <a:solidFill>
                  <a:srgbClr val="9C007F"/>
                </a:solidFill>
                <a:latin typeface="方正尚酷简体"/>
                <a:ea typeface="方正尚酷简体"/>
              </a:rPr>
              <a:t>正探索在知识海洋的我们，</a:t>
            </a:r>
            <a:endParaRPr lang="zh-CN" altLang="en-US" sz="2000" dirty="0">
              <a:solidFill>
                <a:srgbClr val="9C007F"/>
              </a:solidFill>
              <a:latin typeface="方正尚酷简体"/>
              <a:ea typeface="方正尚酷简体"/>
            </a:endParaRPr>
          </a:p>
          <a:p>
            <a:pPr defTabSz="913765"/>
            <a:r>
              <a:rPr lang="zh-CN" altLang="en-US" sz="2000" dirty="0">
                <a:solidFill>
                  <a:srgbClr val="9C007F"/>
                </a:solidFill>
                <a:latin typeface="方正尚酷简体"/>
                <a:ea typeface="方正尚酷简体"/>
              </a:rPr>
              <a:t>对未来充满幻想</a:t>
            </a:r>
            <a:endParaRPr lang="zh-CN" altLang="en-US" sz="2000" dirty="0">
              <a:solidFill>
                <a:srgbClr val="9C007F"/>
              </a:solidFill>
              <a:latin typeface="方正尚酷简体"/>
              <a:ea typeface="方正尚酷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6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2" grpId="1"/>
      <p:bldP spid="24" grpId="0" bldLvl="0" animBg="1"/>
      <p:bldP spid="25" grpId="0" animBg="1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34288" y="55775"/>
            <a:ext cx="348138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735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</a:rPr>
              <a:t>Y</a:t>
            </a:r>
            <a:r>
              <a:rPr lang="zh-CN" altLang="en-US" sz="3735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</a:rPr>
              <a:t>outhfulness</a:t>
            </a:r>
            <a:endParaRPr lang="zh-CN" altLang="en-US" sz="3735" b="1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  <a:cs typeface="Aharoni" panose="02010803020104030203" pitchFamily="2" charset="-79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452245" y="1060450"/>
            <a:ext cx="4699635" cy="3538220"/>
            <a:chOff x="685641" y="1076871"/>
            <a:chExt cx="2678426" cy="886382"/>
          </a:xfrm>
        </p:grpSpPr>
        <p:sp>
          <p:nvSpPr>
            <p:cNvPr id="42" name="矩形 6"/>
            <p:cNvSpPr>
              <a:spLocks noChangeArrowheads="1"/>
            </p:cNvSpPr>
            <p:nvPr/>
          </p:nvSpPr>
          <p:spPr bwMode="auto">
            <a:xfrm>
              <a:off x="685641" y="1655119"/>
              <a:ext cx="2678426" cy="30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endParaRPr lang="zh-CN" altLang="en-US" sz="1600">
                <a:solidFill>
                  <a:srgbClr val="59595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85689" y="1076871"/>
              <a:ext cx="2590800" cy="578167"/>
            </a:xfrm>
            <a:prstGeom prst="rect">
              <a:avLst/>
            </a:prstGeom>
            <a:solidFill>
              <a:srgbClr val="FF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765"/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经历了十年寒窗，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终于迎来了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  <a:p>
              <a:pPr algn="ctr" defTabSz="913765"/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向往已久的大学生活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97675" y="3666490"/>
            <a:ext cx="4658995" cy="2247265"/>
            <a:chOff x="5128723" y="1385580"/>
            <a:chExt cx="3528532" cy="1983104"/>
          </a:xfrm>
        </p:grpSpPr>
        <p:sp>
          <p:nvSpPr>
            <p:cNvPr id="45" name="矩形 6"/>
            <p:cNvSpPr>
              <a:spLocks noChangeArrowheads="1"/>
            </p:cNvSpPr>
            <p:nvPr/>
          </p:nvSpPr>
          <p:spPr bwMode="auto">
            <a:xfrm>
              <a:off x="5978829" y="1655119"/>
              <a:ext cx="2678426" cy="30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endParaRPr lang="zh-CN" altLang="en-US" sz="1600" dirty="0">
                <a:solidFill>
                  <a:srgbClr val="59595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128723" y="1385580"/>
              <a:ext cx="3249453" cy="1983104"/>
            </a:xfrm>
            <a:prstGeom prst="rect">
              <a:avLst/>
            </a:prstGeom>
            <a:solidFill>
              <a:srgbClr val="E40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3765"/>
              <a:r>
                <a:rPr lang="zh-CN" altLang="en-US" sz="28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令人向往的大学生活真的像人们说的那样轻松美好吗？</a:t>
              </a:r>
              <a:endParaRPr lang="zh-CN" altLang="en-US" sz="28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  <a:p>
              <a:pPr algn="ctr" defTabSz="913765"/>
              <a:r>
                <a:rPr lang="zh-CN" altLang="en-US" sz="28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如何度过大学时光才不会留有遗憾呢？</a:t>
              </a:r>
              <a:endParaRPr lang="zh-CN" altLang="en-US" sz="28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psb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7675" y="1060450"/>
            <a:ext cx="4290695" cy="2308225"/>
          </a:xfrm>
          <a:prstGeom prst="rect">
            <a:avLst/>
          </a:prstGeom>
        </p:spPr>
      </p:pic>
      <p:pic>
        <p:nvPicPr>
          <p:cNvPr id="3" name="图片 2" descr="psb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10" y="3538855"/>
            <a:ext cx="4545965" cy="2374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34288" y="55775"/>
            <a:ext cx="3481381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730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  <a:sym typeface="+mn-ea"/>
              </a:rPr>
              <a:t>Y</a:t>
            </a:r>
            <a:r>
              <a:rPr lang="zh-CN" altLang="en-US" sz="3730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  <a:sym typeface="+mn-ea"/>
              </a:rPr>
              <a:t>outhfulness</a:t>
            </a:r>
            <a:endParaRPr lang="zh-CN" altLang="en-US" sz="373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8041" y="3690312"/>
            <a:ext cx="12208931" cy="19231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/>
        </p:nvSpPr>
        <p:spPr>
          <a:xfrm>
            <a:off x="6600999" y="2374825"/>
            <a:ext cx="1080188" cy="795095"/>
          </a:xfrm>
          <a:prstGeom prst="rect">
            <a:avLst/>
          </a:prstGeom>
        </p:spPr>
        <p:txBody>
          <a:bodyPr lIns="179923" tIns="45700" rIns="91401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加入</a:t>
            </a:r>
            <a:endParaRPr lang="en-US" altLang="zh-CN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标题 1"/>
          <p:cNvSpPr txBox="1"/>
          <p:nvPr/>
        </p:nvSpPr>
        <p:spPr>
          <a:xfrm>
            <a:off x="8545611" y="2374825"/>
            <a:ext cx="1080188" cy="795095"/>
          </a:xfrm>
          <a:prstGeom prst="rect">
            <a:avLst/>
          </a:prstGeom>
        </p:spPr>
        <p:txBody>
          <a:bodyPr lIns="179923" tIns="45700" rIns="91401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加入</a:t>
            </a:r>
            <a:endParaRPr lang="en-US" altLang="zh-CN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1485" y="1137285"/>
            <a:ext cx="83966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康唐风隶W5" panose="03000509000000000000" charset="-122"/>
                <a:ea typeface="华康唐风隶W5" panose="03000509000000000000" charset="-122"/>
                <a:cs typeface="华康唐风隶W5" panose="03000509000000000000" charset="-122"/>
              </a:rPr>
              <a:t>我们置身于一个媒体异常发达的时代，现实的生活又充满着各种各样的焦虑与诱惑，网络中</a:t>
            </a:r>
            <a:r>
              <a:rPr lang="en-US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康唐风隶W5" panose="03000509000000000000" charset="-122"/>
                <a:ea typeface="华康唐风隶W5" panose="03000509000000000000" charset="-122"/>
                <a:cs typeface="华康唐风隶W5" panose="03000509000000000000" charset="-122"/>
              </a:rPr>
              <a:t>“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康唐风隶W5" panose="03000509000000000000" charset="-122"/>
                <a:ea typeface="华康唐风隶W5" panose="03000509000000000000" charset="-122"/>
                <a:cs typeface="华康唐风隶W5" panose="03000509000000000000" charset="-122"/>
              </a:rPr>
              <a:t>美好的</a:t>
            </a:r>
            <a:r>
              <a:rPr lang="en-US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康唐风隶W5" panose="03000509000000000000" charset="-122"/>
                <a:ea typeface="华康唐风隶W5" panose="03000509000000000000" charset="-122"/>
                <a:cs typeface="华康唐风隶W5" panose="03000509000000000000" charset="-122"/>
              </a:rPr>
              <a:t>”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康唐风隶W5" panose="03000509000000000000" charset="-122"/>
                <a:ea typeface="华康唐风隶W5" panose="03000509000000000000" charset="-122"/>
                <a:cs typeface="华康唐风隶W5" panose="03000509000000000000" charset="-122"/>
              </a:rPr>
              <a:t>虚拟世界成为了大学生前进道路上的劲敌。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康唐风隶W5" panose="03000509000000000000" charset="-122"/>
              <a:ea typeface="华康唐风隶W5" panose="03000509000000000000" charset="-122"/>
              <a:cs typeface="华康唐风隶W5" panose="03000509000000000000" charset="-122"/>
            </a:endParaRPr>
          </a:p>
        </p:txBody>
      </p:sp>
      <p:pic>
        <p:nvPicPr>
          <p:cNvPr id="3" name="图片 2" descr="605014527613976309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605" y="3883025"/>
            <a:ext cx="4264660" cy="2188845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20" y="3883025"/>
            <a:ext cx="2514600" cy="2514600"/>
          </a:xfrm>
          <a:prstGeom prst="rect">
            <a:avLst/>
          </a:prstGeom>
        </p:spPr>
      </p:pic>
      <p:pic>
        <p:nvPicPr>
          <p:cNvPr id="13" name="图片 1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735" y="3883025"/>
            <a:ext cx="2270760" cy="2270760"/>
          </a:xfrm>
          <a:prstGeom prst="rect">
            <a:avLst/>
          </a:prstGeom>
        </p:spPr>
      </p:pic>
      <p:pic>
        <p:nvPicPr>
          <p:cNvPr id="14" name="图片 1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520" y="3883025"/>
            <a:ext cx="2122170" cy="2490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2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2" grpId="1"/>
      <p:bldP spid="50" grpId="0" bldLvl="0" animBg="1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34288" y="55775"/>
            <a:ext cx="3481381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730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  <a:sym typeface="+mn-ea"/>
              </a:rPr>
              <a:t>Y</a:t>
            </a:r>
            <a:r>
              <a:rPr lang="zh-CN" altLang="en-US" sz="3730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Aharoni" panose="02010803020104030203" pitchFamily="2" charset="-79"/>
                <a:sym typeface="+mn-ea"/>
              </a:rPr>
              <a:t>outhfulness</a:t>
            </a:r>
            <a:endParaRPr lang="zh-CN" altLang="en-US" sz="373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6931" y="4003367"/>
            <a:ext cx="12208931" cy="19231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/>
        </p:nvSpPr>
        <p:spPr>
          <a:xfrm>
            <a:off x="6600999" y="2374825"/>
            <a:ext cx="1080188" cy="795095"/>
          </a:xfrm>
          <a:prstGeom prst="rect">
            <a:avLst/>
          </a:prstGeom>
        </p:spPr>
        <p:txBody>
          <a:bodyPr lIns="179923" tIns="45700" rIns="91401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加入</a:t>
            </a:r>
            <a:endParaRPr lang="en-US" altLang="zh-CN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标题 1"/>
          <p:cNvSpPr txBox="1"/>
          <p:nvPr/>
        </p:nvSpPr>
        <p:spPr>
          <a:xfrm>
            <a:off x="8545611" y="2374825"/>
            <a:ext cx="1080188" cy="795095"/>
          </a:xfrm>
          <a:prstGeom prst="rect">
            <a:avLst/>
          </a:prstGeom>
        </p:spPr>
        <p:txBody>
          <a:bodyPr lIns="179923" tIns="45700" rIns="91401" bIns="0">
            <a:normAutofit fontScale="925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加入</a:t>
            </a:r>
            <a:endParaRPr lang="en-US" altLang="zh-CN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913765" fontAlgn="base">
              <a:spcAft>
                <a:spcPct val="0"/>
              </a:spcAft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2525" y="1040130"/>
            <a:ext cx="81229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青春是美妙的,挥霍青春就是犯罪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                                                                                                  </a:t>
            </a:r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----------萧伯纳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8655" y="2649220"/>
            <a:ext cx="82296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作为大学生的你，是选择在虚拟世界中寻求一时的刺激，还是脚踏实地，砥砺前行呢？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8105" y="1644650"/>
            <a:ext cx="1860550" cy="186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1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</a:t>
            </a:r>
            <a:endParaRPr lang="en-US" altLang="zh-CN" sz="115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图片 5" descr="1048688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9175" y="4196080"/>
            <a:ext cx="4490720" cy="2143760"/>
          </a:xfrm>
          <a:prstGeom prst="rect">
            <a:avLst/>
          </a:prstGeom>
        </p:spPr>
      </p:pic>
      <p:pic>
        <p:nvPicPr>
          <p:cNvPr id="10" name="图片 9" descr="s_7cb7fe7e2fb5cf43aaccb4113bc6cace1903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" y="4196080"/>
            <a:ext cx="4271645" cy="2143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/>
      <p:bldP spid="12" grpId="1"/>
      <p:bldP spid="50" grpId="0" bldLvl="0" animBg="1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V="1">
            <a:off x="4848463" y="2180861"/>
            <a:ext cx="0" cy="256589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373777" y="4413335"/>
            <a:ext cx="4392523" cy="0"/>
          </a:xfrm>
          <a:prstGeom prst="line">
            <a:avLst/>
          </a:prstGeom>
          <a:ln>
            <a:solidFill>
              <a:srgbClr val="049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743295" y="3317618"/>
            <a:ext cx="9653487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5865" b="1" dirty="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最初的梦想</a:t>
            </a:r>
            <a:endParaRPr lang="zh-CN" altLang="en-US" sz="586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69" y="270631"/>
            <a:ext cx="4287961" cy="523842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38407" y="1546870"/>
            <a:ext cx="3075703" cy="183633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charset="-122"/>
              </a:defRPr>
            </a:lvl1pPr>
          </a:lstStyle>
          <a:p>
            <a:pPr defTabSz="913765"/>
            <a:r>
              <a:rPr lang="en-US" altLang="zh-CN" sz="11335" i="1" spc="400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02</a:t>
            </a:r>
            <a:endParaRPr lang="en-US" altLang="zh-CN" sz="11335" i="1" spc="400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3736" y="273348"/>
            <a:ext cx="480053" cy="48005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269" y="469391"/>
            <a:ext cx="387019" cy="38701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0299" y="824079"/>
            <a:ext cx="111617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28878" y="189760"/>
            <a:ext cx="348138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735" b="1">
                <a:gradFill>
                  <a:gsLst>
                    <a:gs pos="0">
                      <a:srgbClr val="00349E"/>
                    </a:gs>
                    <a:gs pos="97000">
                      <a:srgbClr val="FF388C"/>
                    </a:gs>
                    <a:gs pos="83000">
                      <a:srgbClr val="E40059"/>
                    </a:gs>
                    <a:gs pos="67000">
                      <a:srgbClr val="9C007F"/>
                    </a:gs>
                    <a:gs pos="49000">
                      <a:srgbClr val="68007F"/>
                    </a:gs>
                    <a:gs pos="21000">
                      <a:srgbClr val="005BD3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yJoe" panose="00000400000000000000" charset="0"/>
                <a:ea typeface="新宋体" panose="02010609030101010101" pitchFamily="49" charset="-122"/>
                <a:cs typeface="curlyJoe" panose="00000400000000000000" charset="0"/>
              </a:rPr>
              <a:t>Dream</a:t>
            </a:r>
            <a:endParaRPr lang="en-US" altLang="zh-CN" sz="3735" b="1" dirty="0">
              <a:gradFill>
                <a:gsLst>
                  <a:gs pos="0">
                    <a:srgbClr val="00349E"/>
                  </a:gs>
                  <a:gs pos="97000">
                    <a:srgbClr val="FF388C"/>
                  </a:gs>
                  <a:gs pos="83000">
                    <a:srgbClr val="E40059"/>
                  </a:gs>
                  <a:gs pos="67000">
                    <a:srgbClr val="9C007F"/>
                  </a:gs>
                  <a:gs pos="49000">
                    <a:srgbClr val="68007F"/>
                  </a:gs>
                  <a:gs pos="21000">
                    <a:srgbClr val="005BD3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yJoe" panose="00000400000000000000" charset="0"/>
              <a:ea typeface="新宋体" panose="02010609030101010101" pitchFamily="49" charset="-122"/>
              <a:cs typeface="curlyJoe" panose="00000400000000000000" charset="0"/>
            </a:endParaRPr>
          </a:p>
        </p:txBody>
      </p:sp>
      <p:sp>
        <p:nvSpPr>
          <p:cNvPr id="18" name="任意多边形 20"/>
          <p:cNvSpPr/>
          <p:nvPr/>
        </p:nvSpPr>
        <p:spPr>
          <a:xfrm>
            <a:off x="1484631" y="3158682"/>
            <a:ext cx="8944611" cy="1400829"/>
          </a:xfrm>
          <a:custGeom>
            <a:avLst/>
            <a:gdLst>
              <a:gd name="connsiteX0" fmla="*/ 0 w 14086"/>
              <a:gd name="connsiteY0" fmla="*/ 1373 h 2206"/>
              <a:gd name="connsiteX1" fmla="*/ 1709 w 14086"/>
              <a:gd name="connsiteY1" fmla="*/ 475 h 2206"/>
              <a:gd name="connsiteX2" fmla="*/ 4272 w 14086"/>
              <a:gd name="connsiteY2" fmla="*/ 2030 h 2206"/>
              <a:gd name="connsiteX3" fmla="*/ 8851 w 14086"/>
              <a:gd name="connsiteY3" fmla="*/ 15 h 2206"/>
              <a:gd name="connsiteX4" fmla="*/ 12027 w 14086"/>
              <a:gd name="connsiteY4" fmla="*/ 1242 h 2206"/>
              <a:gd name="connsiteX5" fmla="*/ 14086 w 14086"/>
              <a:gd name="connsiteY5" fmla="*/ 2206 h 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6" h="2206">
                <a:moveTo>
                  <a:pt x="0" y="1373"/>
                </a:moveTo>
                <a:cubicBezTo>
                  <a:pt x="291" y="1162"/>
                  <a:pt x="855" y="344"/>
                  <a:pt x="1709" y="475"/>
                </a:cubicBezTo>
                <a:cubicBezTo>
                  <a:pt x="2563" y="606"/>
                  <a:pt x="3115" y="2017"/>
                  <a:pt x="4272" y="2030"/>
                </a:cubicBezTo>
                <a:cubicBezTo>
                  <a:pt x="5429" y="2043"/>
                  <a:pt x="8111" y="-204"/>
                  <a:pt x="8851" y="15"/>
                </a:cubicBezTo>
                <a:cubicBezTo>
                  <a:pt x="9591" y="234"/>
                  <a:pt x="10980" y="804"/>
                  <a:pt x="12027" y="1242"/>
                </a:cubicBezTo>
                <a:cubicBezTo>
                  <a:pt x="13074" y="1680"/>
                  <a:pt x="13738" y="2038"/>
                  <a:pt x="14086" y="2206"/>
                </a:cubicBezTo>
              </a:path>
            </a:pathLst>
          </a:custGeom>
          <a:noFill/>
          <a:ln w="12700" cap="flat" cmpd="sng" algn="ctr">
            <a:solidFill>
              <a:srgbClr val="B31A8B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zh-CN" altLang="en-US" ker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3732786">
            <a:off x="2049146" y="3018157"/>
            <a:ext cx="520065" cy="941705"/>
            <a:chOff x="3798888" y="2143125"/>
            <a:chExt cx="450850" cy="841375"/>
          </a:xfrm>
          <a:solidFill>
            <a:srgbClr val="FF388C"/>
          </a:solidFill>
        </p:grpSpPr>
        <p:sp>
          <p:nvSpPr>
            <p:cNvPr id="59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7867211" flipV="1">
            <a:off x="3708401" y="3645537"/>
            <a:ext cx="774700" cy="1403351"/>
            <a:chOff x="3798888" y="2143125"/>
            <a:chExt cx="450850" cy="841375"/>
          </a:xfrm>
          <a:solidFill>
            <a:srgbClr val="E40059"/>
          </a:solidFill>
        </p:grpSpPr>
        <p:sp>
          <p:nvSpPr>
            <p:cNvPr id="53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3972787">
            <a:off x="6163131" y="2359730"/>
            <a:ext cx="1076960" cy="1951991"/>
            <a:chOff x="3798888" y="2143125"/>
            <a:chExt cx="450850" cy="841375"/>
          </a:xfrm>
          <a:solidFill>
            <a:srgbClr val="9C007F"/>
          </a:solidFill>
        </p:grpSpPr>
        <p:sp>
          <p:nvSpPr>
            <p:cNvPr id="47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7687211" flipV="1">
            <a:off x="8924925" y="3163571"/>
            <a:ext cx="1076960" cy="1951991"/>
            <a:chOff x="3798888" y="2143125"/>
            <a:chExt cx="450850" cy="841375"/>
          </a:xfrm>
          <a:solidFill>
            <a:srgbClr val="68007F"/>
          </a:solidFill>
        </p:grpSpPr>
        <p:sp>
          <p:nvSpPr>
            <p:cNvPr id="41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3" name="文本框 6"/>
          <p:cNvSpPr txBox="1"/>
          <p:nvPr/>
        </p:nvSpPr>
        <p:spPr>
          <a:xfrm>
            <a:off x="547370" y="4189096"/>
            <a:ext cx="2413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b="1">
                <a:solidFill>
                  <a:srgbClr val="FF38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世界上最快乐的事，莫过于为理想而奋斗。</a:t>
            </a:r>
            <a:endParaRPr lang="zh-CN" altLang="en-US" b="1">
              <a:solidFill>
                <a:srgbClr val="FF388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/>
            <a:r>
              <a:rPr lang="en-US" altLang="zh-CN" b="1">
                <a:solidFill>
                  <a:srgbClr val="FF38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------</a:t>
            </a:r>
            <a:r>
              <a:rPr lang="zh-CN" altLang="en-US" b="1">
                <a:solidFill>
                  <a:srgbClr val="FF38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苏格拉底</a:t>
            </a:r>
            <a:endParaRPr lang="zh-CN" altLang="en-US" b="1">
              <a:solidFill>
                <a:srgbClr val="FF388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7"/>
          <p:cNvSpPr txBox="1"/>
          <p:nvPr/>
        </p:nvSpPr>
        <p:spPr>
          <a:xfrm>
            <a:off x="3065781" y="2935289"/>
            <a:ext cx="25717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b="1">
                <a:solidFill>
                  <a:srgbClr val="E40059"/>
                </a:solidFill>
                <a:latin typeface="微软雅黑" panose="020B0503020204020204" charset="-122"/>
                <a:ea typeface="微软雅黑" panose="020B0503020204020204" charset="-122"/>
              </a:rPr>
              <a:t>人类的心灵需要理想甚于需要物质。</a:t>
            </a:r>
            <a:endParaRPr lang="zh-CN" altLang="en-US" b="1">
              <a:solidFill>
                <a:srgbClr val="E400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913765"/>
            <a:r>
              <a:rPr lang="en-US" altLang="zh-CN" b="1">
                <a:solidFill>
                  <a:srgbClr val="E40059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-----</a:t>
            </a:r>
            <a:r>
              <a:rPr lang="zh-CN" altLang="en-US" b="1">
                <a:solidFill>
                  <a:srgbClr val="E40059"/>
                </a:solidFill>
                <a:latin typeface="微软雅黑" panose="020B0503020204020204" charset="-122"/>
                <a:ea typeface="微软雅黑" panose="020B0503020204020204" charset="-122"/>
              </a:rPr>
              <a:t>雨果</a:t>
            </a:r>
            <a:endParaRPr lang="zh-CN" altLang="en-US" b="1">
              <a:solidFill>
                <a:srgbClr val="E400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5845811" y="4222117"/>
            <a:ext cx="2413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765"/>
            <a:r>
              <a:rPr lang="zh-CN" altLang="en-US" b="1">
                <a:solidFill>
                  <a:srgbClr val="B31A8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人的活动如果没有理想的鼓舞，就会变得空虚而渺小。</a:t>
            </a:r>
            <a:endParaRPr lang="zh-CN" altLang="en-US" b="1">
              <a:solidFill>
                <a:srgbClr val="B31A8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/>
            <a:r>
              <a:rPr lang="en-US" altLang="zh-CN" b="1">
                <a:solidFill>
                  <a:srgbClr val="B31A8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-----</a:t>
            </a:r>
            <a:r>
              <a:rPr lang="zh-CN" altLang="en-US" b="1">
                <a:solidFill>
                  <a:srgbClr val="B31A8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车尔尼雪夫斯基</a:t>
            </a:r>
            <a:endParaRPr lang="zh-CN" altLang="en-US" b="1">
              <a:solidFill>
                <a:srgbClr val="B31A8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7"/>
          <p:cNvSpPr txBox="1"/>
          <p:nvPr/>
        </p:nvSpPr>
        <p:spPr>
          <a:xfrm>
            <a:off x="8856346" y="2978469"/>
            <a:ext cx="25717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b="1">
                <a:solidFill>
                  <a:srgbClr val="9C007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不要怀有渺小的梦想，它们无法打动人心。</a:t>
            </a:r>
            <a:endParaRPr lang="zh-CN" altLang="en-US" b="1">
              <a:solidFill>
                <a:srgbClr val="9C007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/>
            <a:r>
              <a:rPr lang="zh-CN" altLang="en-US" b="1">
                <a:solidFill>
                  <a:srgbClr val="9C007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——歌德</a:t>
            </a:r>
            <a:endParaRPr lang="zh-CN" altLang="en-US" b="1">
              <a:solidFill>
                <a:srgbClr val="9C007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2598">
        <p:random/>
      </p:transition>
    </mc:Choice>
    <mc:Fallback>
      <p:transition spd="slow" advTm="2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25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2" grpId="1"/>
      <p:bldP spid="18" grpId="0" animBg="1"/>
      <p:bldP spid="23" grpId="0"/>
      <p:bldP spid="35" grpId="0"/>
      <p:bldP spid="37" grpId="0"/>
      <p:bldP spid="39" grpId="0"/>
    </p:bldLst>
  </p:timing>
</p:sld>
</file>

<file path=ppt/tags/tag1.xml><?xml version="1.0" encoding="utf-8"?>
<p:tagLst xmlns:p="http://schemas.openxmlformats.org/presentationml/2006/main">
  <p:tag name="MH" val="20151222211839"/>
  <p:tag name="MH_LIBRARY" val="GRAPHIC"/>
  <p:tag name="MH_TYPE" val="Other"/>
  <p:tag name="MH_ORDER" val="8"/>
</p:tagLst>
</file>

<file path=ppt/tags/tag10.xml><?xml version="1.0" encoding="utf-8"?>
<p:tagLst xmlns:p="http://schemas.openxmlformats.org/presentationml/2006/main">
  <p:tag name="MH" val="20151222211839"/>
  <p:tag name="MH_LIBRARY" val="GRAPHIC"/>
  <p:tag name="MH_TYPE" val="Other"/>
  <p:tag name="MH_ORDER" val="16"/>
</p:tagLst>
</file>

<file path=ppt/tags/tag2.xml><?xml version="1.0" encoding="utf-8"?>
<p:tagLst xmlns:p="http://schemas.openxmlformats.org/presentationml/2006/main">
  <p:tag name="MH" val="20151222211839"/>
  <p:tag name="MH_LIBRARY" val="GRAPHIC"/>
  <p:tag name="MH_TYPE" val="Other"/>
  <p:tag name="MH_ORDER" val="10"/>
</p:tagLst>
</file>

<file path=ppt/tags/tag3.xml><?xml version="1.0" encoding="utf-8"?>
<p:tagLst xmlns:p="http://schemas.openxmlformats.org/presentationml/2006/main">
  <p:tag name="MH" val="20151222211839"/>
  <p:tag name="MH_LIBRARY" val="GRAPHIC"/>
  <p:tag name="MH_TYPE" val="Other"/>
  <p:tag name="MH_ORDER" val="13"/>
</p:tagLst>
</file>

<file path=ppt/tags/tag4.xml><?xml version="1.0" encoding="utf-8"?>
<p:tagLst xmlns:p="http://schemas.openxmlformats.org/presentationml/2006/main">
  <p:tag name="MH" val="20151222211839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51222211839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51222211839"/>
  <p:tag name="MH_LIBRARY" val="GRAPHIC"/>
  <p:tag name="MH_TYPE" val="Other"/>
  <p:tag name="MH_ORDER" val="5"/>
</p:tagLst>
</file>

<file path=ppt/tags/tag7.xml><?xml version="1.0" encoding="utf-8"?>
<p:tagLst xmlns:p="http://schemas.openxmlformats.org/presentationml/2006/main">
  <p:tag name="MH" val="20151222211839"/>
  <p:tag name="MH_LIBRARY" val="GRAPHIC"/>
  <p:tag name="MH_TYPE" val="Other"/>
  <p:tag name="MH_ORDER" val="15"/>
</p:tagLst>
</file>

<file path=ppt/tags/tag8.xml><?xml version="1.0" encoding="utf-8"?>
<p:tagLst xmlns:p="http://schemas.openxmlformats.org/presentationml/2006/main">
  <p:tag name="MH" val="20151222211839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51222211839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1_Office 主题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WPS 演示</Application>
  <PresentationFormat>宽屏</PresentationFormat>
  <Paragraphs>200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7" baseType="lpstr">
      <vt:lpstr>Arial</vt:lpstr>
      <vt:lpstr>宋体</vt:lpstr>
      <vt:lpstr>Wingdings</vt:lpstr>
      <vt:lpstr>华康唐风隶W5</vt:lpstr>
      <vt:lpstr>微软雅黑</vt:lpstr>
      <vt:lpstr>Agency FB</vt:lpstr>
      <vt:lpstr>叶根友风帆简体</vt:lpstr>
      <vt:lpstr>Aharoni</vt:lpstr>
      <vt:lpstr>Calibri</vt:lpstr>
      <vt:lpstr>新宋体</vt:lpstr>
      <vt:lpstr>Campton Light</vt:lpstr>
      <vt:lpstr>方正兰亭细黑_GBK</vt:lpstr>
      <vt:lpstr>方正尚酷简体</vt:lpstr>
      <vt:lpstr>Impact</vt:lpstr>
      <vt:lpstr>curlyJoe</vt:lpstr>
      <vt:lpstr>Arial Unicode MS</vt:lpstr>
      <vt:lpstr>Calibri Light</vt:lpstr>
      <vt:lpstr>等线</vt:lpstr>
      <vt:lpstr>FontAwesome</vt:lpstr>
      <vt:lpstr>仿宋</vt:lpstr>
      <vt:lpstr>Avant GardeBook</vt:lpstr>
      <vt:lpstr>方正剪纸繁体</vt:lpstr>
      <vt:lpstr>交通标志专用字体</vt:lpstr>
      <vt:lpstr>全新硬笔楷书简</vt:lpstr>
      <vt:lpstr>迷你简粗倩</vt:lpstr>
      <vt:lpstr>魂心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37</cp:revision>
  <dcterms:created xsi:type="dcterms:W3CDTF">2017-02-01T05:50:00Z</dcterms:created>
  <dcterms:modified xsi:type="dcterms:W3CDTF">2018-05-10T12:22:17Z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