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9" r:id="rId3"/>
    <p:sldId id="267" r:id="rId5"/>
    <p:sldId id="270" r:id="rId6"/>
    <p:sldId id="282" r:id="rId7"/>
    <p:sldId id="284" r:id="rId8"/>
    <p:sldId id="287" r:id="rId9"/>
    <p:sldId id="278" r:id="rId10"/>
    <p:sldId id="260" r:id="rId11"/>
    <p:sldId id="283" r:id="rId12"/>
    <p:sldId id="289" r:id="rId13"/>
    <p:sldId id="263" r:id="rId14"/>
    <p:sldId id="262" r:id="rId15"/>
    <p:sldId id="290" r:id="rId16"/>
    <p:sldId id="272" r:id="rId17"/>
    <p:sldId id="285" r:id="rId18"/>
    <p:sldId id="296" r:id="rId19"/>
    <p:sldId id="286" r:id="rId20"/>
  </p:sldIdLst>
  <p:sldSz cx="12192000" cy="6858000"/>
  <p:notesSz cx="7103745" cy="10234295"/>
  <p:embeddedFontLst>
    <p:embeddedFont>
      <p:font typeface="黑体" panose="02010609060101010101" charset="-122"/>
      <p:regular r:id="rId24"/>
    </p:embeddedFont>
    <p:embeddedFont>
      <p:font typeface="Wingdings 2" panose="05020102010507070707" pitchFamily="18" charset="2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  <p:embeddedFont>
      <p:font typeface="微软雅黑" panose="020B0503020204020204" charset="-122"/>
      <p:regular r:id="rId30"/>
    </p:embeddedFont>
    <p:embeddedFont>
      <p:font typeface="Senty Cream Puff 新蒂泡芙体" panose="03000600000000000000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r" eaLnBrk="1" hangingPunct="1"/>
            <a:fld id="{DD096F59-164F-47D7-B49A-A48F3403F537}" type="slidenum">
              <a:rPr lang="zh-CN" altLang="en-US" sz="1200">
                <a:ea typeface="宋体" panose="02010600030101010101" pitchFamily="2" charset="-122"/>
              </a:rPr>
            </a:fld>
            <a:endParaRPr lang="en-US" sz="120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r" eaLnBrk="1" hangingPunct="1"/>
            <a:fld id="{E6D14723-E2FA-4F14-A5C2-8FC77C0C1278}" type="slidenum">
              <a:rPr lang="zh-CN" altLang="en-US" sz="1200">
                <a:ea typeface="宋体" panose="02010600030101010101" pitchFamily="2" charset="-122"/>
              </a:rPr>
            </a:fld>
            <a:endParaRPr lang="en-US" sz="120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r" eaLnBrk="1" hangingPunct="1"/>
            <a:fld id="{08426A6B-1294-4BD1-B7E4-D0872B25830A}" type="slidenum">
              <a:rPr lang="zh-CN" altLang="en-US" sz="1200">
                <a:ea typeface="宋体" panose="02010600030101010101" pitchFamily="2" charset="-122"/>
              </a:rPr>
            </a:fld>
            <a:endParaRPr lang="en-US" sz="120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r" eaLnBrk="1" hangingPunct="1"/>
            <a:fld id="{9E60A991-2493-4E40-9F79-C52399B68F1F}" type="slidenum">
              <a:rPr lang="zh-CN" altLang="en-US" sz="1200">
                <a:ea typeface="宋体" panose="02010600030101010101" pitchFamily="2" charset="-122"/>
              </a:rPr>
            </a:fld>
            <a:endParaRPr lang="en-US" sz="120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5" y="2128044"/>
            <a:ext cx="7524750" cy="1373188"/>
          </a:xfrm>
          <a:blipFill dpi="0" rotWithShape="1">
            <a:blip r:embed="rId3">
              <a:alphaModFix amt="55000"/>
            </a:blip>
            <a:srcRect/>
            <a:stretch>
              <a:fillRect b="-1000"/>
            </a:stretch>
          </a:blipFill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625" y="3602038"/>
            <a:ext cx="7524750" cy="6461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840259"/>
            <a:ext cx="10516800" cy="53788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415"/>
            <a:ext cx="10515600" cy="4957763"/>
          </a:xfrm>
        </p:spPr>
        <p:txBody>
          <a:bodyPr/>
          <a:lstStyle>
            <a:lvl1pPr marL="228600" indent="-228600">
              <a:buClr>
                <a:schemeClr val="accent1"/>
              </a:buClr>
              <a:buSzPct val="70000"/>
              <a:buFont typeface="Wingdings 2" panose="05020102010507070707" pitchFamily="18" charset="2"/>
              <a:buChar char="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71384"/>
            <a:ext cx="12192000" cy="65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1383"/>
            <a:ext cx="10515600" cy="65886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~1\ADMINI~1\APPLIC~1\360se6\USERDA~1\Temp\120859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6"/>
          <p:cNvSpPr/>
          <p:nvPr/>
        </p:nvSpPr>
        <p:spPr>
          <a:xfrm>
            <a:off x="1" y="2"/>
            <a:ext cx="12193588" cy="68579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12" name="MH_Title"/>
          <p:cNvSpPr>
            <a:spLocks noChangeArrowheads="1"/>
          </p:cNvSpPr>
          <p:nvPr/>
        </p:nvSpPr>
        <p:spPr bwMode="auto">
          <a:xfrm>
            <a:off x="3835400" y="2882900"/>
            <a:ext cx="4521200" cy="611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mpd="sng">
            <a:solidFill>
              <a:srgbClr val="FFFFFF">
                <a:alpha val="48000"/>
              </a:srgbClr>
            </a:solidFill>
            <a:round/>
          </a:ln>
        </p:spPr>
        <p:txBody>
          <a:bodyPr lIns="252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/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3" name="MH_Others_3"/>
          <p:cNvSpPr>
            <a:spLocks noChangeArrowheads="1"/>
          </p:cNvSpPr>
          <p:nvPr/>
        </p:nvSpPr>
        <p:spPr bwMode="auto">
          <a:xfrm>
            <a:off x="3835400" y="3027765"/>
            <a:ext cx="316556" cy="318344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  <a:round/>
          </a:ln>
        </p:spPr>
        <p:txBody>
          <a:bodyPr bIns="180000" anchor="ctr"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m"/>
              <a:defRPr sz="2000">
                <a:solidFill>
                  <a:srgbClr val="AC411D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7200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399" y="2882899"/>
            <a:ext cx="4572000" cy="611652"/>
          </a:xfrm>
        </p:spPr>
        <p:txBody>
          <a:bodyPr lIns="252000" tIns="0" rIns="0" bIns="0" anchor="ctr" anchorCtr="0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7257"/>
            <a:ext cx="5181600" cy="49058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7257"/>
            <a:ext cx="5181600" cy="49058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371384"/>
            <a:ext cx="12192000" cy="65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194"/>
            <a:ext cx="10515600" cy="6540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0059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24503"/>
            <a:ext cx="5157787" cy="431663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0059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24503"/>
            <a:ext cx="5183188" cy="43166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71384"/>
            <a:ext cx="12192000" cy="65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65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F4A8-A876-4BF2-99FE-03393CC91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F812-4557-44D8-A6A1-708205B06636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" y="0"/>
            <a:ext cx="12193588" cy="6858000"/>
            <a:chOff x="0" y="0"/>
            <a:chExt cx="9145191" cy="6858000"/>
          </a:xfrm>
        </p:grpSpPr>
        <p:pic>
          <p:nvPicPr>
            <p:cNvPr id="7" name="Picture 4" descr="c:\DOCUME~1\ADMINI~1\APPLIC~1\360se6\USERDA~1\Temp\120859~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91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6"/>
            <p:cNvSpPr/>
            <p:nvPr/>
          </p:nvSpPr>
          <p:spPr>
            <a:xfrm>
              <a:off x="0" y="1"/>
              <a:ext cx="9145191" cy="685799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8421" y="2999581"/>
            <a:ext cx="4825093" cy="833438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10" name="空心弧 2"/>
          <p:cNvSpPr/>
          <p:nvPr/>
        </p:nvSpPr>
        <p:spPr bwMode="auto">
          <a:xfrm rot="7086271">
            <a:off x="7102602" y="2555785"/>
            <a:ext cx="1746430" cy="1746430"/>
          </a:xfrm>
          <a:custGeom>
            <a:avLst/>
            <a:gdLst>
              <a:gd name="T0" fmla="*/ 719254 w 1482725"/>
              <a:gd name="T1" fmla="*/ 1482395 h 1482725"/>
              <a:gd name="T2" fmla="*/ 18905 w 1482725"/>
              <a:gd name="T3" fmla="*/ 907716 h 1482725"/>
              <a:gd name="T4" fmla="*/ 397400 w 1482725"/>
              <a:gd name="T5" fmla="*/ 84620 h 1482725"/>
              <a:gd name="T6" fmla="*/ 1289534 w 1482725"/>
              <a:gd name="T7" fmla="*/ 242235 h 1482725"/>
              <a:gd name="T8" fmla="*/ 1363085 w 1482725"/>
              <a:gd name="T9" fmla="*/ 1145194 h 1482725"/>
              <a:gd name="T10" fmla="*/ 1349991 w 1482725"/>
              <a:gd name="T11" fmla="*/ 1136690 h 1482725"/>
              <a:gd name="T12" fmla="*/ 1277989 w 1482725"/>
              <a:gd name="T13" fmla="*/ 252748 h 1482725"/>
              <a:gd name="T14" fmla="*/ 404645 w 1482725"/>
              <a:gd name="T15" fmla="*/ 98453 h 1482725"/>
              <a:gd name="T16" fmla="*/ 34121 w 1482725"/>
              <a:gd name="T17" fmla="*/ 904213 h 1482725"/>
              <a:gd name="T18" fmla="*/ 719720 w 1482725"/>
              <a:gd name="T19" fmla="*/ 1466788 h 1482725"/>
              <a:gd name="T20" fmla="*/ 719254 w 1482725"/>
              <a:gd name="T21" fmla="*/ 1482395 h 1482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82725" h="1482725">
                <a:moveTo>
                  <a:pt x="719254" y="1482395"/>
                </a:moveTo>
                <a:cubicBezTo>
                  <a:pt x="382299" y="1472342"/>
                  <a:pt x="94548" y="1236225"/>
                  <a:pt x="18905" y="907716"/>
                </a:cubicBezTo>
                <a:cubicBezTo>
                  <a:pt x="-56738" y="579208"/>
                  <a:pt x="98774" y="241023"/>
                  <a:pt x="397400" y="84620"/>
                </a:cubicBezTo>
                <a:cubicBezTo>
                  <a:pt x="696026" y="-71783"/>
                  <a:pt x="1062576" y="-7024"/>
                  <a:pt x="1289534" y="242235"/>
                </a:cubicBezTo>
                <a:cubicBezTo>
                  <a:pt x="1516492" y="491494"/>
                  <a:pt x="1546711" y="862491"/>
                  <a:pt x="1363085" y="1145194"/>
                </a:cubicBezTo>
                <a:lnTo>
                  <a:pt x="1349991" y="1136690"/>
                </a:lnTo>
                <a:cubicBezTo>
                  <a:pt x="1529750" y="859941"/>
                  <a:pt x="1500167" y="496757"/>
                  <a:pt x="1277989" y="252748"/>
                </a:cubicBezTo>
                <a:cubicBezTo>
                  <a:pt x="1055811" y="8739"/>
                  <a:pt x="696982" y="-54656"/>
                  <a:pt x="404645" y="98453"/>
                </a:cubicBezTo>
                <a:cubicBezTo>
                  <a:pt x="112308" y="251562"/>
                  <a:pt x="-39929" y="582624"/>
                  <a:pt x="34121" y="904213"/>
                </a:cubicBezTo>
                <a:cubicBezTo>
                  <a:pt x="108171" y="1225803"/>
                  <a:pt x="389862" y="1456947"/>
                  <a:pt x="719720" y="1466788"/>
                </a:cubicBezTo>
                <a:cubicBezTo>
                  <a:pt x="719565" y="1471990"/>
                  <a:pt x="719409" y="1477193"/>
                  <a:pt x="719254" y="1482395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accent1"/>
            </a:solidFill>
            <a:round/>
          </a:ln>
        </p:spPr>
        <p:txBody>
          <a:bodyPr anchor="ctr"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" y="0"/>
            <a:ext cx="12193588" cy="6858000"/>
            <a:chOff x="0" y="0"/>
            <a:chExt cx="9145191" cy="6858000"/>
          </a:xfrm>
        </p:grpSpPr>
        <p:pic>
          <p:nvPicPr>
            <p:cNvPr id="6" name="Picture 4" descr="c:\DOCUME~1\ADMINI~1\APPLIC~1\360se6\USERDA~1\Temp\120859~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91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0" y="1"/>
              <a:ext cx="9145191" cy="685799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0"/>
            <a:ext cx="12193588" cy="6858000"/>
            <a:chOff x="0" y="0"/>
            <a:chExt cx="9145191" cy="6858000"/>
          </a:xfrm>
        </p:grpSpPr>
        <p:pic>
          <p:nvPicPr>
            <p:cNvPr id="9" name="Picture 4" descr="c:\DOCUME~1\ADMINI~1\APPLIC~1\360se6\USERDA~1\Temp\120859~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91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6"/>
            <p:cNvSpPr/>
            <p:nvPr/>
          </p:nvSpPr>
          <p:spPr>
            <a:xfrm>
              <a:off x="0" y="1"/>
              <a:ext cx="9145191" cy="685799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815009"/>
            <a:ext cx="3704049" cy="3160643"/>
          </a:xfrm>
          <a:solidFill>
            <a:srgbClr val="E37621">
              <a:alpha val="65000"/>
            </a:srgbClr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2249" y="272498"/>
            <a:ext cx="7126290" cy="406096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465635"/>
            <a:ext cx="10830338" cy="175419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" y="0"/>
            <a:ext cx="12193588" cy="6858000"/>
            <a:chOff x="0" y="0"/>
            <a:chExt cx="9145191" cy="6858000"/>
          </a:xfrm>
        </p:grpSpPr>
        <p:pic>
          <p:nvPicPr>
            <p:cNvPr id="8" name="Picture 4" descr="c:\DOCUME~1\ADMINI~1\APPLIC~1\360se6\USERDA~1\Temp\120859~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91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6"/>
            <p:cNvSpPr/>
            <p:nvPr/>
          </p:nvSpPr>
          <p:spPr>
            <a:xfrm>
              <a:off x="0" y="1"/>
              <a:ext cx="9145191" cy="685799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98156" y="365125"/>
            <a:ext cx="1255643" cy="5811838"/>
          </a:xfrm>
        </p:spPr>
        <p:txBody>
          <a:bodyPr vert="eaVert" anchor="b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0093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/>
          <p:cNvSpPr/>
          <p:nvPr/>
        </p:nvSpPr>
        <p:spPr>
          <a:xfrm>
            <a:off x="0" y="714375"/>
            <a:ext cx="12191999" cy="58483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857250"/>
            <a:ext cx="10515600" cy="833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70000"/>
        <a:buFont typeface="Wingdings 2" panose="05020102010507070707" pitchFamily="18" charset="2"/>
        <a:buChar char="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68.xml"/><Relationship Id="rId5" Type="http://schemas.openxmlformats.org/officeDocument/2006/relationships/image" Target="../media/image13.png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12.png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0.xml"/><Relationship Id="rId2" Type="http://schemas.openxmlformats.org/officeDocument/2006/relationships/image" Target="../media/image14.png"/><Relationship Id="rId1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3" Type="http://schemas.openxmlformats.org/officeDocument/2006/relationships/notesSlide" Target="../notesSlides/notesSlide14.xml"/><Relationship Id="rId32" Type="http://schemas.openxmlformats.org/officeDocument/2006/relationships/slideLayout" Target="../slideLayouts/slideLayout7.xml"/><Relationship Id="rId31" Type="http://schemas.openxmlformats.org/officeDocument/2006/relationships/tags" Target="../tags/tag106.xml"/><Relationship Id="rId30" Type="http://schemas.openxmlformats.org/officeDocument/2006/relationships/tags" Target="../tags/tag105.xml"/><Relationship Id="rId3" Type="http://schemas.openxmlformats.org/officeDocument/2006/relationships/tags" Target="../tags/tag78.xml"/><Relationship Id="rId29" Type="http://schemas.openxmlformats.org/officeDocument/2006/relationships/tags" Target="../tags/tag104.xml"/><Relationship Id="rId28" Type="http://schemas.openxmlformats.org/officeDocument/2006/relationships/tags" Target="../tags/tag103.xml"/><Relationship Id="rId27" Type="http://schemas.openxmlformats.org/officeDocument/2006/relationships/tags" Target="../tags/tag102.xml"/><Relationship Id="rId26" Type="http://schemas.openxmlformats.org/officeDocument/2006/relationships/tags" Target="../tags/tag101.xml"/><Relationship Id="rId25" Type="http://schemas.openxmlformats.org/officeDocument/2006/relationships/tags" Target="../tags/tag100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tags" Target="../tags/tag77.xml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8.xml"/><Relationship Id="rId2" Type="http://schemas.openxmlformats.org/officeDocument/2006/relationships/image" Target="../media/image15.png"/><Relationship Id="rId1" Type="http://schemas.openxmlformats.org/officeDocument/2006/relationships/tags" Target="../tags/tag10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image" Target="../media/image7.png"/><Relationship Id="rId3" Type="http://schemas.openxmlformats.org/officeDocument/2006/relationships/tags" Target="../tags/tag30.xml"/><Relationship Id="rId2" Type="http://schemas.openxmlformats.org/officeDocument/2006/relationships/image" Target="../media/image6.png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3" Type="http://schemas.openxmlformats.org/officeDocument/2006/relationships/image" Target="../media/image8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59.xml"/><Relationship Id="rId6" Type="http://schemas.openxmlformats.org/officeDocument/2006/relationships/image" Target="../media/image11.png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333625" y="2489200"/>
            <a:ext cx="7524750" cy="1879600"/>
          </a:xfrm>
        </p:spPr>
        <p:txBody>
          <a:bodyPr>
            <a:normAutofit/>
          </a:bodyPr>
          <a:p>
            <a:r>
              <a:rPr lang="zh-CN" sz="4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新时代</a:t>
            </a:r>
            <a:r>
              <a:rPr lang="en-US" altLang="zh-CN" sz="4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新思想</a:t>
            </a:r>
            <a:r>
              <a:rPr lang="en-US" altLang="zh-CN" sz="4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4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新征程</a:t>
            </a:r>
            <a:br>
              <a:rPr lang="zh-CN" altLang="en-US" dirty="0" smtClean="0">
                <a:latin typeface="+mj-lt"/>
                <a:ea typeface="+mj-ea"/>
              </a:rPr>
            </a:br>
            <a:r>
              <a:rPr lang="zh-CN" altLang="en-US" dirty="0" smtClean="0">
                <a:latin typeface="+mj-lt"/>
                <a:ea typeface="+mj-ea"/>
              </a:rPr>
              <a:t>    </a:t>
            </a:r>
            <a:br>
              <a:rPr lang="zh-CN" altLang="en-US" dirty="0" smtClean="0">
                <a:latin typeface="+mj-lt"/>
                <a:ea typeface="+mj-ea"/>
              </a:rPr>
            </a:b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青春无问西东 梦想砥砺前行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333625" y="4480878"/>
            <a:ext cx="7524750" cy="646112"/>
          </a:xfrm>
        </p:spPr>
        <p:txBody>
          <a:bodyPr>
            <a:normAutofit/>
          </a:bodyPr>
          <a:p>
            <a:r>
              <a:rPr 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法学院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级法学三班 李卿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0118" y="206880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chemeClr val="accent2"/>
                </a:solidFill>
                <a:ea typeface="黑体" panose="02010609060101010101" charset="-122"/>
              </a:rPr>
              <a:t>第</a:t>
            </a:r>
            <a:endParaRPr lang="zh-CN" altLang="en-US" sz="4800" dirty="0">
              <a:solidFill>
                <a:schemeClr val="accent2"/>
              </a:solidFill>
              <a:ea typeface="黑体" panose="02010609060101010101" charset="-122"/>
            </a:endParaRPr>
          </a:p>
        </p:txBody>
      </p:sp>
      <p:sp>
        <p:nvSpPr>
          <p:cNvPr id="11268" name="MH_Numbe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5268" y="2700630"/>
            <a:ext cx="1009650" cy="1009650"/>
          </a:xfrm>
          <a:prstGeom prst="ellipse">
            <a:avLst/>
          </a:prstGeom>
          <a:solidFill>
            <a:schemeClr val="accent2"/>
          </a:solidFill>
          <a:ln w="0" cmpd="sng">
            <a:solidFill>
              <a:schemeClr val="bg1">
                <a:alpha val="48000"/>
              </a:schemeClr>
            </a:solidFill>
            <a:round/>
          </a:ln>
        </p:spPr>
        <p:txBody>
          <a:bodyPr tIns="90000" bIns="0" anchor="ctr">
            <a:normAutofit fontScale="52500" lnSpcReduction="20000"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m"/>
              <a:defRPr sz="2000">
                <a:solidFill>
                  <a:srgbClr val="AC411D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7200" b="1" smtClean="0">
                <a:solidFill>
                  <a:schemeClr val="bg1"/>
                </a:solidFill>
                <a:latin typeface="+mn-lt"/>
                <a:ea typeface="+mn-ea"/>
              </a:rPr>
              <a:t>3</a:t>
            </a:r>
            <a:endParaRPr lang="en-US" sz="7200" b="1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18518" y="355470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chemeClr val="accent2"/>
                </a:solidFill>
                <a:ea typeface="黑体" panose="02010609060101010101" charset="-122"/>
              </a:rPr>
              <a:t>章</a:t>
            </a:r>
            <a:endParaRPr lang="zh-CN" altLang="en-US" sz="4800" dirty="0">
              <a:solidFill>
                <a:schemeClr val="accent2"/>
              </a:solidFill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关于生活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28335" y="3833495"/>
            <a:ext cx="392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你一无所有，你拥有一切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820410" y="483235"/>
            <a:ext cx="5694680" cy="61448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87" b="-6787"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06375" y="336550"/>
            <a:ext cx="4128770" cy="8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0" dirty="0">
                <a:latin typeface="微软雅黑" panose="020B0503020204020204" charset="-122"/>
                <a:cs typeface="+mj-cs"/>
              </a:rPr>
              <a:t>累了，就回来</a:t>
            </a:r>
            <a:endParaRPr lang="zh-CN" altLang="en-US" sz="3600" b="0" dirty="0">
              <a:latin typeface="微软雅黑" panose="020B0503020204020204" charset="-122"/>
              <a:cs typeface="+mj-cs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842645" y="1379220"/>
            <a:ext cx="4849495" cy="364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>
              <a:lnSpc>
                <a:spcPct val="140000"/>
              </a:lnSpc>
              <a:spcBef>
                <a:spcPct val="50000"/>
              </a:spcBef>
            </a:lvl1pPr>
          </a:lstStyle>
          <a:p>
            <a:pPr lvl="0"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比起电影里的爱情，更能打动我的其实是那份亲情，也就是唯一让我泪崩的点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林爸爸的信♥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45" y="2894965"/>
            <a:ext cx="4977765" cy="37331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51840" y="538480"/>
            <a:ext cx="4811395" cy="479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lnSpc>
                <a:spcPct val="150000"/>
              </a:lnSpc>
            </a:pPr>
            <a:endParaRPr lang="zh-CN" altLang="en-US" sz="24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endParaRPr lang="zh-CN" altLang="en-US" sz="24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endParaRPr lang="zh-CN" altLang="en-US" sz="24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兼职</a:t>
            </a:r>
            <a:endParaRPr lang="zh-CN" altLang="en-US" sz="24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——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一段非常有意义的经历</a:t>
            </a:r>
            <a:endParaRPr lang="zh-CN" altLang="en-US" sz="24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♥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♥♥人生总会有不期而遇的温暖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390" y="538480"/>
            <a:ext cx="4367530" cy="60064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0118" y="206880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chemeClr val="accent2"/>
                </a:solidFill>
                <a:ea typeface="黑体" panose="02010609060101010101" charset="-122"/>
              </a:rPr>
              <a:t>第</a:t>
            </a:r>
            <a:endParaRPr lang="zh-CN" altLang="en-US" sz="4800" dirty="0">
              <a:solidFill>
                <a:schemeClr val="accent2"/>
              </a:solidFill>
              <a:ea typeface="黑体" panose="02010609060101010101" charset="-122"/>
            </a:endParaRPr>
          </a:p>
        </p:txBody>
      </p:sp>
      <p:sp>
        <p:nvSpPr>
          <p:cNvPr id="11268" name="MH_Numbe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5268" y="2700630"/>
            <a:ext cx="1009650" cy="1009650"/>
          </a:xfrm>
          <a:prstGeom prst="ellipse">
            <a:avLst/>
          </a:prstGeom>
          <a:solidFill>
            <a:schemeClr val="accent2"/>
          </a:solidFill>
          <a:ln w="0" cmpd="sng">
            <a:solidFill>
              <a:schemeClr val="bg1">
                <a:alpha val="48000"/>
              </a:schemeClr>
            </a:solidFill>
            <a:round/>
          </a:ln>
        </p:spPr>
        <p:txBody>
          <a:bodyPr tIns="90000" bIns="0" anchor="ctr">
            <a:normAutofit fontScale="52500" lnSpcReduction="20000"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m"/>
              <a:defRPr sz="2000">
                <a:solidFill>
                  <a:srgbClr val="AC411D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7200" b="1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endParaRPr lang="en-US" sz="7200" b="1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18518" y="355470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chemeClr val="accent2"/>
                </a:solidFill>
                <a:ea typeface="黑体" panose="02010609060101010101" charset="-122"/>
              </a:rPr>
              <a:t>章</a:t>
            </a:r>
            <a:endParaRPr lang="zh-CN" altLang="en-US" sz="4800" dirty="0">
              <a:solidFill>
                <a:schemeClr val="accent2"/>
              </a:solidFill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未来规划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28335" y="3833495"/>
            <a:ext cx="392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每个人都在用力活着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立方体 2"/>
          <p:cNvSpPr/>
          <p:nvPr>
            <p:custDataLst>
              <p:tags r:id="rId1"/>
            </p:custDataLst>
          </p:nvPr>
        </p:nvSpPr>
        <p:spPr>
          <a:xfrm rot="21091489" flipH="1">
            <a:off x="1436702" y="3908458"/>
            <a:ext cx="1668644" cy="679683"/>
          </a:xfrm>
          <a:prstGeom prst="cube">
            <a:avLst>
              <a:gd name="adj" fmla="val 80345"/>
            </a:avLst>
          </a:prstGeom>
          <a:solidFill>
            <a:srgbClr val="FE8B44"/>
          </a:solidFill>
          <a:ln>
            <a:noFill/>
          </a:ln>
        </p:spPr>
        <p:style>
          <a:lnRef idx="2">
            <a:srgbClr val="6D82D1">
              <a:shade val="50000"/>
            </a:srgbClr>
          </a:lnRef>
          <a:fillRef idx="1">
            <a:srgbClr val="6D82D1"/>
          </a:fillRef>
          <a:effectRef idx="0">
            <a:srgbClr val="6D82D1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2"/>
            </p:custDataLst>
          </p:nvPr>
        </p:nvCxnSpPr>
        <p:spPr>
          <a:xfrm>
            <a:off x="2221390" y="3447481"/>
            <a:ext cx="0" cy="683448"/>
          </a:xfrm>
          <a:prstGeom prst="line">
            <a:avLst/>
          </a:prstGeom>
          <a:ln>
            <a:solidFill>
              <a:srgbClr val="FE8B44">
                <a:lumMod val="60000"/>
                <a:lumOff val="40000"/>
              </a:srgbClr>
            </a:solidFill>
            <a:headEnd type="none"/>
            <a:tailEnd type="oval"/>
          </a:ln>
        </p:spPr>
        <p:style>
          <a:lnRef idx="1">
            <a:srgbClr val="6D82D1"/>
          </a:lnRef>
          <a:fillRef idx="0">
            <a:srgbClr val="6D82D1"/>
          </a:fillRef>
          <a:effectRef idx="0">
            <a:srgbClr val="6D82D1"/>
          </a:effectRef>
          <a:fontRef idx="minor">
            <a:sysClr val="windowText" lastClr="000000"/>
          </a:fontRef>
        </p:style>
      </p:cxnSp>
      <p:sp>
        <p:nvSpPr>
          <p:cNvPr id="14" name="椭圆 13"/>
          <p:cNvSpPr/>
          <p:nvPr>
            <p:custDataLst>
              <p:tags r:id="rId3"/>
            </p:custDataLst>
          </p:nvPr>
        </p:nvSpPr>
        <p:spPr>
          <a:xfrm>
            <a:off x="2013110" y="3136556"/>
            <a:ext cx="416560" cy="416560"/>
          </a:xfrm>
          <a:prstGeom prst="ellipse">
            <a:avLst/>
          </a:prstGeom>
          <a:solidFill>
            <a:srgbClr val="FE8B44"/>
          </a:solidFill>
          <a:ln>
            <a:noFill/>
          </a:ln>
        </p:spPr>
        <p:style>
          <a:lnRef idx="2">
            <a:srgbClr val="6D82D1">
              <a:shade val="50000"/>
            </a:srgbClr>
          </a:lnRef>
          <a:fillRef idx="1">
            <a:srgbClr val="6D82D1"/>
          </a:fillRef>
          <a:effectRef idx="0">
            <a:srgbClr val="6D82D1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2" name="KSO_Shape"/>
          <p:cNvSpPr/>
          <p:nvPr>
            <p:custDataLst>
              <p:tags r:id="rId4"/>
            </p:custDataLst>
          </p:nvPr>
        </p:nvSpPr>
        <p:spPr bwMode="auto">
          <a:xfrm>
            <a:off x="2112676" y="3227851"/>
            <a:ext cx="219509" cy="231771"/>
          </a:xfrm>
          <a:custGeom>
            <a:avLst/>
            <a:gdLst>
              <a:gd name="T0" fmla="*/ 285195 w 3309"/>
              <a:gd name="T1" fmla="*/ 209540 h 3497"/>
              <a:gd name="T2" fmla="*/ 645550 w 3309"/>
              <a:gd name="T3" fmla="*/ 713569 h 3497"/>
              <a:gd name="T4" fmla="*/ 601793 w 3309"/>
              <a:gd name="T5" fmla="*/ 534919 h 3497"/>
              <a:gd name="T6" fmla="*/ 661509 w 3309"/>
              <a:gd name="T7" fmla="*/ 415476 h 3497"/>
              <a:gd name="T8" fmla="*/ 813887 w 3309"/>
              <a:gd name="T9" fmla="*/ 515870 h 3497"/>
              <a:gd name="T10" fmla="*/ 876692 w 3309"/>
              <a:gd name="T11" fmla="*/ 497336 h 3497"/>
              <a:gd name="T12" fmla="*/ 887503 w 3309"/>
              <a:gd name="T13" fmla="*/ 374804 h 3497"/>
              <a:gd name="T14" fmla="*/ 1038337 w 3309"/>
              <a:gd name="T15" fmla="*/ 387675 h 3497"/>
              <a:gd name="T16" fmla="*/ 1050692 w 3309"/>
              <a:gd name="T17" fmla="*/ 422684 h 3497"/>
              <a:gd name="T18" fmla="*/ 1104230 w 3309"/>
              <a:gd name="T19" fmla="*/ 505058 h 3497"/>
              <a:gd name="T20" fmla="*/ 1111952 w 3309"/>
              <a:gd name="T21" fmla="*/ 466960 h 3497"/>
              <a:gd name="T22" fmla="*/ 1209763 w 3309"/>
              <a:gd name="T23" fmla="*/ 413417 h 3497"/>
              <a:gd name="T24" fmla="*/ 1424946 w 3309"/>
              <a:gd name="T25" fmla="*/ 1166114 h 3497"/>
              <a:gd name="T26" fmla="*/ 1072313 w 3309"/>
              <a:gd name="T27" fmla="*/ 1638222 h 3497"/>
              <a:gd name="T28" fmla="*/ 669230 w 3309"/>
              <a:gd name="T29" fmla="*/ 1337041 h 3497"/>
              <a:gd name="T30" fmla="*/ 188414 w 3309"/>
              <a:gd name="T31" fmla="*/ 1154272 h 3497"/>
              <a:gd name="T32" fmla="*/ 298065 w 3309"/>
              <a:gd name="T33" fmla="*/ 1078076 h 3497"/>
              <a:gd name="T34" fmla="*/ 569361 w 3309"/>
              <a:gd name="T35" fmla="*/ 1102788 h 3497"/>
              <a:gd name="T36" fmla="*/ 152379 w 3309"/>
              <a:gd name="T37" fmla="*/ 294489 h 3497"/>
              <a:gd name="T38" fmla="*/ 178118 w 3309"/>
              <a:gd name="T39" fmla="*/ 166293 h 3497"/>
              <a:gd name="T40" fmla="*/ 109651 w 3309"/>
              <a:gd name="T41" fmla="*/ 62811 h 3497"/>
              <a:gd name="T42" fmla="*/ 53024 w 3309"/>
              <a:gd name="T43" fmla="*/ 354210 h 3497"/>
              <a:gd name="T44" fmla="*/ 401538 w 3309"/>
              <a:gd name="T45" fmla="*/ 962752 h 3497"/>
              <a:gd name="T46" fmla="*/ 171941 w 3309"/>
              <a:gd name="T47" fmla="*/ 981801 h 3497"/>
              <a:gd name="T48" fmla="*/ 242467 w 3309"/>
              <a:gd name="T49" fmla="*/ 1385436 h 3497"/>
              <a:gd name="T50" fmla="*/ 876177 w 3309"/>
              <a:gd name="T51" fmla="*/ 1548125 h 3497"/>
              <a:gd name="T52" fmla="*/ 1023923 w 3309"/>
              <a:gd name="T53" fmla="*/ 1800397 h 3497"/>
              <a:gd name="T54" fmla="*/ 1597402 w 3309"/>
              <a:gd name="T55" fmla="*/ 1469355 h 3497"/>
              <a:gd name="T56" fmla="*/ 1643218 w 3309"/>
              <a:gd name="T57" fmla="*/ 1301517 h 3497"/>
              <a:gd name="T58" fmla="*/ 1421857 w 3309"/>
              <a:gd name="T59" fmla="*/ 540582 h 3497"/>
              <a:gd name="T60" fmla="*/ 1420313 w 3309"/>
              <a:gd name="T61" fmla="*/ 533890 h 3497"/>
              <a:gd name="T62" fmla="*/ 1370893 w 3309"/>
              <a:gd name="T63" fmla="*/ 389734 h 3497"/>
              <a:gd name="T64" fmla="*/ 1127396 w 3309"/>
              <a:gd name="T65" fmla="*/ 295518 h 3497"/>
              <a:gd name="T66" fmla="*/ 825727 w 3309"/>
              <a:gd name="T67" fmla="*/ 267717 h 3497"/>
              <a:gd name="T68" fmla="*/ 599733 w 3309"/>
              <a:gd name="T69" fmla="*/ 308389 h 3497"/>
              <a:gd name="T70" fmla="*/ 518396 w 3309"/>
              <a:gd name="T71" fmla="*/ 363992 h 3497"/>
              <a:gd name="T72" fmla="*/ 391242 w 3309"/>
              <a:gd name="T73" fmla="*/ 145700 h 3497"/>
              <a:gd name="T74" fmla="*/ 116343 w 3309"/>
              <a:gd name="T75" fmla="*/ 59207 h 349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309" h="3497">
                <a:moveTo>
                  <a:pt x="346" y="323"/>
                </a:moveTo>
                <a:cubicBezTo>
                  <a:pt x="432" y="274"/>
                  <a:pt x="502" y="323"/>
                  <a:pt x="554" y="407"/>
                </a:cubicBezTo>
                <a:cubicBezTo>
                  <a:pt x="554" y="407"/>
                  <a:pt x="1109" y="1359"/>
                  <a:pt x="1116" y="1370"/>
                </a:cubicBezTo>
                <a:cubicBezTo>
                  <a:pt x="1143" y="1418"/>
                  <a:pt x="1223" y="1404"/>
                  <a:pt x="1254" y="1386"/>
                </a:cubicBezTo>
                <a:cubicBezTo>
                  <a:pt x="1297" y="1361"/>
                  <a:pt x="1321" y="1286"/>
                  <a:pt x="1266" y="1192"/>
                </a:cubicBezTo>
                <a:cubicBezTo>
                  <a:pt x="1169" y="1039"/>
                  <a:pt x="1169" y="1039"/>
                  <a:pt x="1169" y="1039"/>
                </a:cubicBezTo>
                <a:cubicBezTo>
                  <a:pt x="1111" y="956"/>
                  <a:pt x="1168" y="886"/>
                  <a:pt x="1251" y="828"/>
                </a:cubicBezTo>
                <a:cubicBezTo>
                  <a:pt x="1262" y="821"/>
                  <a:pt x="1274" y="813"/>
                  <a:pt x="1285" y="807"/>
                </a:cubicBezTo>
                <a:cubicBezTo>
                  <a:pt x="1355" y="766"/>
                  <a:pt x="1421" y="758"/>
                  <a:pt x="1471" y="830"/>
                </a:cubicBezTo>
                <a:cubicBezTo>
                  <a:pt x="1581" y="1002"/>
                  <a:pt x="1581" y="1002"/>
                  <a:pt x="1581" y="1002"/>
                </a:cubicBezTo>
                <a:cubicBezTo>
                  <a:pt x="1621" y="1045"/>
                  <a:pt x="1649" y="1050"/>
                  <a:pt x="1667" y="1039"/>
                </a:cubicBezTo>
                <a:cubicBezTo>
                  <a:pt x="1697" y="1022"/>
                  <a:pt x="1703" y="966"/>
                  <a:pt x="1703" y="966"/>
                </a:cubicBezTo>
                <a:cubicBezTo>
                  <a:pt x="1671" y="878"/>
                  <a:pt x="1671" y="878"/>
                  <a:pt x="1671" y="878"/>
                </a:cubicBezTo>
                <a:cubicBezTo>
                  <a:pt x="1645" y="805"/>
                  <a:pt x="1668" y="760"/>
                  <a:pt x="1724" y="728"/>
                </a:cubicBezTo>
                <a:cubicBezTo>
                  <a:pt x="1740" y="719"/>
                  <a:pt x="1760" y="710"/>
                  <a:pt x="1782" y="702"/>
                </a:cubicBezTo>
                <a:cubicBezTo>
                  <a:pt x="1877" y="668"/>
                  <a:pt x="1982" y="658"/>
                  <a:pt x="2017" y="753"/>
                </a:cubicBezTo>
                <a:cubicBezTo>
                  <a:pt x="2041" y="821"/>
                  <a:pt x="2041" y="821"/>
                  <a:pt x="2041" y="821"/>
                </a:cubicBezTo>
                <a:cubicBezTo>
                  <a:pt x="2041" y="821"/>
                  <a:pt x="2041" y="821"/>
                  <a:pt x="2041" y="821"/>
                </a:cubicBezTo>
                <a:cubicBezTo>
                  <a:pt x="2041" y="821"/>
                  <a:pt x="2082" y="1031"/>
                  <a:pt x="2127" y="1005"/>
                </a:cubicBezTo>
                <a:cubicBezTo>
                  <a:pt x="2133" y="1002"/>
                  <a:pt x="2139" y="994"/>
                  <a:pt x="2145" y="981"/>
                </a:cubicBezTo>
                <a:cubicBezTo>
                  <a:pt x="2145" y="981"/>
                  <a:pt x="2145" y="981"/>
                  <a:pt x="2145" y="981"/>
                </a:cubicBezTo>
                <a:cubicBezTo>
                  <a:pt x="2160" y="907"/>
                  <a:pt x="2160" y="907"/>
                  <a:pt x="2160" y="907"/>
                </a:cubicBezTo>
                <a:cubicBezTo>
                  <a:pt x="2162" y="864"/>
                  <a:pt x="2179" y="838"/>
                  <a:pt x="2205" y="823"/>
                </a:cubicBezTo>
                <a:cubicBezTo>
                  <a:pt x="2240" y="802"/>
                  <a:pt x="2293" y="801"/>
                  <a:pt x="2350" y="803"/>
                </a:cubicBezTo>
                <a:cubicBezTo>
                  <a:pt x="2452" y="806"/>
                  <a:pt x="2473" y="906"/>
                  <a:pt x="2527" y="1102"/>
                </a:cubicBezTo>
                <a:cubicBezTo>
                  <a:pt x="2768" y="2265"/>
                  <a:pt x="2768" y="2265"/>
                  <a:pt x="2768" y="2265"/>
                </a:cubicBezTo>
                <a:cubicBezTo>
                  <a:pt x="2990" y="2659"/>
                  <a:pt x="2990" y="2659"/>
                  <a:pt x="2990" y="2659"/>
                </a:cubicBezTo>
                <a:cubicBezTo>
                  <a:pt x="2083" y="3182"/>
                  <a:pt x="2083" y="3182"/>
                  <a:pt x="2083" y="3182"/>
                </a:cubicBezTo>
                <a:cubicBezTo>
                  <a:pt x="1848" y="2781"/>
                  <a:pt x="1848" y="2781"/>
                  <a:pt x="1848" y="2781"/>
                </a:cubicBezTo>
                <a:cubicBezTo>
                  <a:pt x="1848" y="2781"/>
                  <a:pt x="1615" y="2786"/>
                  <a:pt x="1300" y="2597"/>
                </a:cubicBezTo>
                <a:cubicBezTo>
                  <a:pt x="514" y="2455"/>
                  <a:pt x="514" y="2455"/>
                  <a:pt x="514" y="2455"/>
                </a:cubicBezTo>
                <a:cubicBezTo>
                  <a:pt x="414" y="2437"/>
                  <a:pt x="348" y="2341"/>
                  <a:pt x="366" y="2242"/>
                </a:cubicBezTo>
                <a:cubicBezTo>
                  <a:pt x="375" y="2186"/>
                  <a:pt x="409" y="2141"/>
                  <a:pt x="455" y="2115"/>
                </a:cubicBezTo>
                <a:cubicBezTo>
                  <a:pt x="491" y="2094"/>
                  <a:pt x="534" y="2086"/>
                  <a:pt x="579" y="2094"/>
                </a:cubicBezTo>
                <a:cubicBezTo>
                  <a:pt x="1031" y="2149"/>
                  <a:pt x="1031" y="2149"/>
                  <a:pt x="1031" y="2149"/>
                </a:cubicBezTo>
                <a:cubicBezTo>
                  <a:pt x="1064" y="2154"/>
                  <a:pt x="1089" y="2152"/>
                  <a:pt x="1106" y="2142"/>
                </a:cubicBezTo>
                <a:cubicBezTo>
                  <a:pt x="1170" y="2105"/>
                  <a:pt x="1104" y="1947"/>
                  <a:pt x="891" y="1577"/>
                </a:cubicBezTo>
                <a:cubicBezTo>
                  <a:pt x="296" y="572"/>
                  <a:pt x="296" y="572"/>
                  <a:pt x="296" y="572"/>
                </a:cubicBezTo>
                <a:cubicBezTo>
                  <a:pt x="242" y="486"/>
                  <a:pt x="255" y="380"/>
                  <a:pt x="340" y="326"/>
                </a:cubicBezTo>
                <a:cubicBezTo>
                  <a:pt x="342" y="325"/>
                  <a:pt x="344" y="324"/>
                  <a:pt x="346" y="323"/>
                </a:cubicBezTo>
                <a:moveTo>
                  <a:pt x="226" y="115"/>
                </a:moveTo>
                <a:cubicBezTo>
                  <a:pt x="222" y="117"/>
                  <a:pt x="217" y="120"/>
                  <a:pt x="213" y="122"/>
                </a:cubicBezTo>
                <a:cubicBezTo>
                  <a:pt x="117" y="183"/>
                  <a:pt x="50" y="277"/>
                  <a:pt x="25" y="387"/>
                </a:cubicBezTo>
                <a:cubicBezTo>
                  <a:pt x="0" y="496"/>
                  <a:pt x="45" y="593"/>
                  <a:pt x="103" y="688"/>
                </a:cubicBezTo>
                <a:cubicBezTo>
                  <a:pt x="696" y="1691"/>
                  <a:pt x="696" y="1691"/>
                  <a:pt x="696" y="1691"/>
                </a:cubicBezTo>
                <a:cubicBezTo>
                  <a:pt x="735" y="1758"/>
                  <a:pt x="754" y="1823"/>
                  <a:pt x="780" y="1870"/>
                </a:cubicBezTo>
                <a:cubicBezTo>
                  <a:pt x="617" y="1856"/>
                  <a:pt x="617" y="1856"/>
                  <a:pt x="617" y="1856"/>
                </a:cubicBezTo>
                <a:cubicBezTo>
                  <a:pt x="520" y="1840"/>
                  <a:pt x="420" y="1858"/>
                  <a:pt x="334" y="1907"/>
                </a:cubicBezTo>
                <a:cubicBezTo>
                  <a:pt x="226" y="1969"/>
                  <a:pt x="151" y="2076"/>
                  <a:pt x="129" y="2199"/>
                </a:cubicBezTo>
                <a:cubicBezTo>
                  <a:pt x="88" y="2429"/>
                  <a:pt x="241" y="2650"/>
                  <a:pt x="471" y="2691"/>
                </a:cubicBezTo>
                <a:cubicBezTo>
                  <a:pt x="1215" y="2826"/>
                  <a:pt x="1215" y="2826"/>
                  <a:pt x="1215" y="2826"/>
                </a:cubicBezTo>
                <a:cubicBezTo>
                  <a:pt x="1415" y="2939"/>
                  <a:pt x="1586" y="2986"/>
                  <a:pt x="1702" y="3007"/>
                </a:cubicBezTo>
                <a:cubicBezTo>
                  <a:pt x="1868" y="3291"/>
                  <a:pt x="1868" y="3291"/>
                  <a:pt x="1868" y="3291"/>
                </a:cubicBezTo>
                <a:cubicBezTo>
                  <a:pt x="1989" y="3497"/>
                  <a:pt x="1989" y="3497"/>
                  <a:pt x="1989" y="3497"/>
                </a:cubicBezTo>
                <a:cubicBezTo>
                  <a:pt x="2196" y="3377"/>
                  <a:pt x="2196" y="3377"/>
                  <a:pt x="2196" y="3377"/>
                </a:cubicBezTo>
                <a:cubicBezTo>
                  <a:pt x="3103" y="2854"/>
                  <a:pt x="3103" y="2854"/>
                  <a:pt x="3103" y="2854"/>
                </a:cubicBezTo>
                <a:cubicBezTo>
                  <a:pt x="3309" y="2735"/>
                  <a:pt x="3309" y="2735"/>
                  <a:pt x="3309" y="2735"/>
                </a:cubicBezTo>
                <a:cubicBezTo>
                  <a:pt x="3192" y="2528"/>
                  <a:pt x="3192" y="2528"/>
                  <a:pt x="3192" y="2528"/>
                </a:cubicBezTo>
                <a:cubicBezTo>
                  <a:pt x="2995" y="2179"/>
                  <a:pt x="2995" y="2179"/>
                  <a:pt x="2995" y="2179"/>
                </a:cubicBezTo>
                <a:cubicBezTo>
                  <a:pt x="2762" y="1050"/>
                  <a:pt x="2762" y="1050"/>
                  <a:pt x="2762" y="1050"/>
                </a:cubicBezTo>
                <a:cubicBezTo>
                  <a:pt x="2761" y="1044"/>
                  <a:pt x="2761" y="1044"/>
                  <a:pt x="2761" y="1044"/>
                </a:cubicBezTo>
                <a:cubicBezTo>
                  <a:pt x="2759" y="1037"/>
                  <a:pt x="2759" y="1037"/>
                  <a:pt x="2759" y="1037"/>
                </a:cubicBezTo>
                <a:cubicBezTo>
                  <a:pt x="2749" y="1003"/>
                  <a:pt x="2749" y="1003"/>
                  <a:pt x="2749" y="1003"/>
                </a:cubicBezTo>
                <a:cubicBezTo>
                  <a:pt x="2721" y="903"/>
                  <a:pt x="2700" y="824"/>
                  <a:pt x="2663" y="757"/>
                </a:cubicBezTo>
                <a:cubicBezTo>
                  <a:pt x="2574" y="594"/>
                  <a:pt x="2435" y="565"/>
                  <a:pt x="2359" y="563"/>
                </a:cubicBezTo>
                <a:cubicBezTo>
                  <a:pt x="2304" y="561"/>
                  <a:pt x="2246" y="561"/>
                  <a:pt x="2190" y="574"/>
                </a:cubicBezTo>
                <a:cubicBezTo>
                  <a:pt x="2104" y="461"/>
                  <a:pt x="1943" y="388"/>
                  <a:pt x="1700" y="476"/>
                </a:cubicBezTo>
                <a:cubicBezTo>
                  <a:pt x="1663" y="490"/>
                  <a:pt x="1632" y="504"/>
                  <a:pt x="1604" y="520"/>
                </a:cubicBezTo>
                <a:cubicBezTo>
                  <a:pt x="1577" y="536"/>
                  <a:pt x="1553" y="553"/>
                  <a:pt x="1532" y="572"/>
                </a:cubicBezTo>
                <a:cubicBezTo>
                  <a:pt x="1436" y="523"/>
                  <a:pt x="1309" y="515"/>
                  <a:pt x="1165" y="599"/>
                </a:cubicBezTo>
                <a:cubicBezTo>
                  <a:pt x="1148" y="608"/>
                  <a:pt x="1092" y="642"/>
                  <a:pt x="1075" y="654"/>
                </a:cubicBezTo>
                <a:cubicBezTo>
                  <a:pt x="1050" y="671"/>
                  <a:pt x="1027" y="688"/>
                  <a:pt x="1007" y="707"/>
                </a:cubicBezTo>
                <a:cubicBezTo>
                  <a:pt x="893" y="511"/>
                  <a:pt x="786" y="328"/>
                  <a:pt x="762" y="286"/>
                </a:cubicBezTo>
                <a:cubicBezTo>
                  <a:pt x="760" y="283"/>
                  <a:pt x="760" y="283"/>
                  <a:pt x="760" y="283"/>
                </a:cubicBezTo>
                <a:cubicBezTo>
                  <a:pt x="758" y="279"/>
                  <a:pt x="758" y="279"/>
                  <a:pt x="758" y="279"/>
                </a:cubicBezTo>
                <a:cubicBezTo>
                  <a:pt x="636" y="85"/>
                  <a:pt x="425" y="0"/>
                  <a:pt x="226" y="1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1">
            <a:normAutofit fontScale="52500" lnSpcReduction="20000"/>
          </a:bodyPr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1914064" y="5021939"/>
            <a:ext cx="1750595" cy="12545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just"/>
            <a:r>
              <a:rPr lang="zh-CN" altLang="da-DK" sz="16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掌握法律知识，</a:t>
            </a:r>
            <a:endParaRPr lang="zh-CN" altLang="da-DK" sz="16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/>
            <a:r>
              <a:rPr lang="zh-CN" altLang="da-DK" sz="16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成为一名合格的法学专业大学生</a:t>
            </a:r>
            <a:endParaRPr lang="zh-CN" altLang="da-DK" sz="16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1803229" y="4623383"/>
            <a:ext cx="1208688" cy="369332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zh-CN" altLang="en-US">
                <a:solidFill>
                  <a:srgbClr val="FE8B44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主专业</a:t>
            </a:r>
            <a:endParaRPr lang="zh-CN" altLang="en-US">
              <a:solidFill>
                <a:srgbClr val="FE8B44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立方体 3"/>
          <p:cNvSpPr/>
          <p:nvPr>
            <p:custDataLst>
              <p:tags r:id="rId7"/>
            </p:custDataLst>
          </p:nvPr>
        </p:nvSpPr>
        <p:spPr>
          <a:xfrm rot="21091489" flipH="1">
            <a:off x="3118909" y="3416739"/>
            <a:ext cx="1668644" cy="679683"/>
          </a:xfrm>
          <a:prstGeom prst="cube">
            <a:avLst>
              <a:gd name="adj" fmla="val 80345"/>
            </a:avLst>
          </a:prstGeom>
          <a:solidFill>
            <a:srgbClr val="A5CC44"/>
          </a:solidFill>
          <a:ln>
            <a:noFill/>
          </a:ln>
        </p:spPr>
        <p:style>
          <a:lnRef idx="2">
            <a:srgbClr val="6D82D1">
              <a:shade val="50000"/>
            </a:srgbClr>
          </a:lnRef>
          <a:fillRef idx="1">
            <a:srgbClr val="6D82D1"/>
          </a:fillRef>
          <a:effectRef idx="0">
            <a:srgbClr val="6D82D1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8"/>
            </p:custDataLst>
          </p:nvPr>
        </p:nvCxnSpPr>
        <p:spPr>
          <a:xfrm>
            <a:off x="3906651" y="2955762"/>
            <a:ext cx="0" cy="683448"/>
          </a:xfrm>
          <a:prstGeom prst="line">
            <a:avLst/>
          </a:prstGeom>
          <a:ln>
            <a:solidFill>
              <a:srgbClr val="A5CC44">
                <a:lumMod val="60000"/>
                <a:lumOff val="40000"/>
              </a:srgbClr>
            </a:solidFill>
            <a:headEnd type="none"/>
            <a:tailEnd type="oval"/>
          </a:ln>
        </p:spPr>
        <p:style>
          <a:lnRef idx="1">
            <a:srgbClr val="6D82D1"/>
          </a:lnRef>
          <a:fillRef idx="0">
            <a:srgbClr val="6D82D1"/>
          </a:fillRef>
          <a:effectRef idx="0">
            <a:srgbClr val="6D82D1"/>
          </a:effectRef>
          <a:fontRef idx="minor">
            <a:sysClr val="windowText" lastClr="000000"/>
          </a:fontRef>
        </p:style>
      </p:cxnSp>
      <p:sp>
        <p:nvSpPr>
          <p:cNvPr id="15" name="椭圆 14"/>
          <p:cNvSpPr/>
          <p:nvPr>
            <p:custDataLst>
              <p:tags r:id="rId9"/>
            </p:custDataLst>
          </p:nvPr>
        </p:nvSpPr>
        <p:spPr>
          <a:xfrm>
            <a:off x="3698372" y="2654975"/>
            <a:ext cx="416560" cy="416560"/>
          </a:xfrm>
          <a:prstGeom prst="ellipse">
            <a:avLst/>
          </a:prstGeom>
          <a:solidFill>
            <a:srgbClr val="A5CC44"/>
          </a:solidFill>
          <a:ln>
            <a:noFill/>
          </a:ln>
        </p:spPr>
        <p:style>
          <a:lnRef idx="2">
            <a:srgbClr val="6D82D1">
              <a:shade val="50000"/>
            </a:srgbClr>
          </a:lnRef>
          <a:fillRef idx="1">
            <a:srgbClr val="6D82D1"/>
          </a:fillRef>
          <a:effectRef idx="0">
            <a:srgbClr val="6D82D1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3" name="KSO_Shape"/>
          <p:cNvSpPr/>
          <p:nvPr>
            <p:custDataLst>
              <p:tags r:id="rId10"/>
            </p:custDataLst>
          </p:nvPr>
        </p:nvSpPr>
        <p:spPr bwMode="auto">
          <a:xfrm>
            <a:off x="3772937" y="2738312"/>
            <a:ext cx="267427" cy="229223"/>
          </a:xfrm>
          <a:custGeom>
            <a:avLst/>
            <a:gdLst>
              <a:gd name="T0" fmla="*/ 852289 w 12766676"/>
              <a:gd name="T1" fmla="*/ 1146683 h 10934699"/>
              <a:gd name="T2" fmla="*/ 948108 w 12766676"/>
              <a:gd name="T3" fmla="*/ 1146683 h 10934699"/>
              <a:gd name="T4" fmla="*/ 948108 w 12766676"/>
              <a:gd name="T5" fmla="*/ 1542045 h 10934699"/>
              <a:gd name="T6" fmla="*/ 852289 w 12766676"/>
              <a:gd name="T7" fmla="*/ 1542045 h 10934699"/>
              <a:gd name="T8" fmla="*/ 1193698 w 12766676"/>
              <a:gd name="T9" fmla="*/ 1055119 h 10934699"/>
              <a:gd name="T10" fmla="*/ 1391603 w 12766676"/>
              <a:gd name="T11" fmla="*/ 1397646 h 10934699"/>
              <a:gd name="T12" fmla="*/ 1308545 w 12766676"/>
              <a:gd name="T13" fmla="*/ 1445108 h 10934699"/>
              <a:gd name="T14" fmla="*/ 1110640 w 12766676"/>
              <a:gd name="T15" fmla="*/ 1102804 h 10934699"/>
              <a:gd name="T16" fmla="*/ 606028 w 12766676"/>
              <a:gd name="T17" fmla="*/ 1055119 h 10934699"/>
              <a:gd name="T18" fmla="*/ 689309 w 12766676"/>
              <a:gd name="T19" fmla="*/ 1102804 h 10934699"/>
              <a:gd name="T20" fmla="*/ 491180 w 12766676"/>
              <a:gd name="T21" fmla="*/ 1445108 h 10934699"/>
              <a:gd name="T22" fmla="*/ 408123 w 12766676"/>
              <a:gd name="T23" fmla="*/ 1397646 h 10934699"/>
              <a:gd name="T24" fmla="*/ 1360932 w 12766676"/>
              <a:gd name="T25" fmla="*/ 852289 h 10934699"/>
              <a:gd name="T26" fmla="*/ 1703459 w 12766676"/>
              <a:gd name="T27" fmla="*/ 1050194 h 10934699"/>
              <a:gd name="T28" fmla="*/ 1655774 w 12766676"/>
              <a:gd name="T29" fmla="*/ 1133475 h 10934699"/>
              <a:gd name="T30" fmla="*/ 1312799 w 12766676"/>
              <a:gd name="T31" fmla="*/ 936018 h 10934699"/>
              <a:gd name="T32" fmla="*/ 438794 w 12766676"/>
              <a:gd name="T33" fmla="*/ 852289 h 10934699"/>
              <a:gd name="T34" fmla="*/ 486927 w 12766676"/>
              <a:gd name="T35" fmla="*/ 935346 h 10934699"/>
              <a:gd name="T36" fmla="*/ 144623 w 12766676"/>
              <a:gd name="T37" fmla="*/ 1133475 h 10934699"/>
              <a:gd name="T38" fmla="*/ 96266 w 12766676"/>
              <a:gd name="T39" fmla="*/ 1050194 h 10934699"/>
              <a:gd name="T40" fmla="*/ 1404363 w 12766676"/>
              <a:gd name="T41" fmla="*/ 593938 h 10934699"/>
              <a:gd name="T42" fmla="*/ 1800397 w 12766676"/>
              <a:gd name="T43" fmla="*/ 593938 h 10934699"/>
              <a:gd name="T44" fmla="*/ 1800397 w 12766676"/>
              <a:gd name="T45" fmla="*/ 689756 h 10934699"/>
              <a:gd name="T46" fmla="*/ 1404363 w 12766676"/>
              <a:gd name="T47" fmla="*/ 689756 h 10934699"/>
              <a:gd name="T48" fmla="*/ 0 w 12766676"/>
              <a:gd name="T49" fmla="*/ 593938 h 10934699"/>
              <a:gd name="T50" fmla="*/ 395362 w 12766676"/>
              <a:gd name="T51" fmla="*/ 593938 h 10934699"/>
              <a:gd name="T52" fmla="*/ 395362 w 12766676"/>
              <a:gd name="T53" fmla="*/ 689756 h 10934699"/>
              <a:gd name="T54" fmla="*/ 0 w 12766676"/>
              <a:gd name="T55" fmla="*/ 689756 h 10934699"/>
              <a:gd name="T56" fmla="*/ 899934 w 12766676"/>
              <a:gd name="T57" fmla="*/ 167297 h 10934699"/>
              <a:gd name="T58" fmla="*/ 813106 w 12766676"/>
              <a:gd name="T59" fmla="*/ 175767 h 10934699"/>
              <a:gd name="T60" fmla="*/ 813106 w 12766676"/>
              <a:gd name="T61" fmla="*/ 274769 h 10934699"/>
              <a:gd name="T62" fmla="*/ 743750 w 12766676"/>
              <a:gd name="T63" fmla="*/ 401830 h 10934699"/>
              <a:gd name="T64" fmla="*/ 612978 w 12766676"/>
              <a:gd name="T65" fmla="*/ 642716 h 10934699"/>
              <a:gd name="T66" fmla="*/ 899934 w 12766676"/>
              <a:gd name="T67" fmla="*/ 929661 h 10934699"/>
              <a:gd name="T68" fmla="*/ 1186890 w 12766676"/>
              <a:gd name="T69" fmla="*/ 642716 h 10934699"/>
              <a:gd name="T70" fmla="*/ 1056648 w 12766676"/>
              <a:gd name="T71" fmla="*/ 401830 h 10934699"/>
              <a:gd name="T72" fmla="*/ 987291 w 12766676"/>
              <a:gd name="T73" fmla="*/ 274769 h 10934699"/>
              <a:gd name="T74" fmla="*/ 987291 w 12766676"/>
              <a:gd name="T75" fmla="*/ 175767 h 10934699"/>
              <a:gd name="T76" fmla="*/ 899934 w 12766676"/>
              <a:gd name="T77" fmla="*/ 167297 h 10934699"/>
              <a:gd name="T78" fmla="*/ 899934 w 12766676"/>
              <a:gd name="T79" fmla="*/ 0 h 10934699"/>
              <a:gd name="T80" fmla="*/ 1083120 w 12766676"/>
              <a:gd name="T81" fmla="*/ 26471 h 10934699"/>
              <a:gd name="T82" fmla="*/ 1083120 w 12766676"/>
              <a:gd name="T83" fmla="*/ 274769 h 10934699"/>
              <a:gd name="T84" fmla="*/ 1104826 w 12766676"/>
              <a:gd name="T85" fmla="*/ 319240 h 10934699"/>
              <a:gd name="T86" fmla="*/ 1283247 w 12766676"/>
              <a:gd name="T87" fmla="*/ 642716 h 10934699"/>
              <a:gd name="T88" fmla="*/ 899934 w 12766676"/>
              <a:gd name="T89" fmla="*/ 1026015 h 10934699"/>
              <a:gd name="T90" fmla="*/ 517150 w 12766676"/>
              <a:gd name="T91" fmla="*/ 642716 h 10934699"/>
              <a:gd name="T92" fmla="*/ 695041 w 12766676"/>
              <a:gd name="T93" fmla="*/ 319240 h 10934699"/>
              <a:gd name="T94" fmla="*/ 717278 w 12766676"/>
              <a:gd name="T95" fmla="*/ 274769 h 10934699"/>
              <a:gd name="T96" fmla="*/ 717278 w 12766676"/>
              <a:gd name="T97" fmla="*/ 26471 h 10934699"/>
              <a:gd name="T98" fmla="*/ 899934 w 12766676"/>
              <a:gd name="T99" fmla="*/ 0 h 109346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766676" h="10934699">
                <a:moveTo>
                  <a:pt x="6043613" y="8131174"/>
                </a:moveTo>
                <a:lnTo>
                  <a:pt x="6723063" y="8131174"/>
                </a:lnTo>
                <a:lnTo>
                  <a:pt x="6723063" y="10934699"/>
                </a:lnTo>
                <a:lnTo>
                  <a:pt x="6043613" y="10934699"/>
                </a:lnTo>
                <a:lnTo>
                  <a:pt x="6043613" y="8131174"/>
                </a:lnTo>
                <a:close/>
                <a:moveTo>
                  <a:pt x="8464551" y="7481887"/>
                </a:moveTo>
                <a:lnTo>
                  <a:pt x="9867901" y="9910762"/>
                </a:lnTo>
                <a:lnTo>
                  <a:pt x="9278939" y="10247312"/>
                </a:lnTo>
                <a:lnTo>
                  <a:pt x="7875588" y="7820025"/>
                </a:lnTo>
                <a:lnTo>
                  <a:pt x="8464551" y="7481887"/>
                </a:lnTo>
                <a:close/>
                <a:moveTo>
                  <a:pt x="4297364" y="7481887"/>
                </a:moveTo>
                <a:lnTo>
                  <a:pt x="4887914" y="7820025"/>
                </a:lnTo>
                <a:lnTo>
                  <a:pt x="3482976" y="10247312"/>
                </a:lnTo>
                <a:lnTo>
                  <a:pt x="2894013" y="9910762"/>
                </a:lnTo>
                <a:lnTo>
                  <a:pt x="4297364" y="7481887"/>
                </a:lnTo>
                <a:close/>
                <a:moveTo>
                  <a:pt x="9650413" y="6043612"/>
                </a:moveTo>
                <a:lnTo>
                  <a:pt x="12079288" y="7446962"/>
                </a:lnTo>
                <a:lnTo>
                  <a:pt x="11741151" y="8037512"/>
                </a:lnTo>
                <a:lnTo>
                  <a:pt x="9309100" y="6637337"/>
                </a:lnTo>
                <a:lnTo>
                  <a:pt x="9650413" y="6043612"/>
                </a:lnTo>
                <a:close/>
                <a:moveTo>
                  <a:pt x="3111501" y="6043612"/>
                </a:moveTo>
                <a:lnTo>
                  <a:pt x="3452813" y="6632575"/>
                </a:lnTo>
                <a:lnTo>
                  <a:pt x="1025525" y="8037512"/>
                </a:lnTo>
                <a:lnTo>
                  <a:pt x="682625" y="7446962"/>
                </a:lnTo>
                <a:lnTo>
                  <a:pt x="3111501" y="6043612"/>
                </a:lnTo>
                <a:close/>
                <a:moveTo>
                  <a:pt x="9958388" y="4211638"/>
                </a:moveTo>
                <a:lnTo>
                  <a:pt x="12766676" y="4211638"/>
                </a:lnTo>
                <a:lnTo>
                  <a:pt x="12766676" y="4891088"/>
                </a:lnTo>
                <a:lnTo>
                  <a:pt x="9958388" y="4891088"/>
                </a:lnTo>
                <a:lnTo>
                  <a:pt x="9958388" y="4211638"/>
                </a:lnTo>
                <a:close/>
                <a:moveTo>
                  <a:pt x="0" y="4211637"/>
                </a:moveTo>
                <a:lnTo>
                  <a:pt x="2803525" y="4211637"/>
                </a:lnTo>
                <a:lnTo>
                  <a:pt x="2803525" y="4891087"/>
                </a:lnTo>
                <a:lnTo>
                  <a:pt x="0" y="4891087"/>
                </a:lnTo>
                <a:lnTo>
                  <a:pt x="0" y="4211637"/>
                </a:lnTo>
                <a:close/>
                <a:moveTo>
                  <a:pt x="6381460" y="1186307"/>
                </a:moveTo>
                <a:cubicBezTo>
                  <a:pt x="6171222" y="1186307"/>
                  <a:pt x="5964738" y="1208832"/>
                  <a:pt x="5765762" y="1246373"/>
                </a:cubicBezTo>
                <a:cubicBezTo>
                  <a:pt x="5765762" y="1246373"/>
                  <a:pt x="5765762" y="1832018"/>
                  <a:pt x="5765762" y="1948396"/>
                </a:cubicBezTo>
                <a:cubicBezTo>
                  <a:pt x="5765762" y="2481483"/>
                  <a:pt x="5457912" y="2744273"/>
                  <a:pt x="5273953" y="2849389"/>
                </a:cubicBezTo>
                <a:cubicBezTo>
                  <a:pt x="4703304" y="3187261"/>
                  <a:pt x="4346649" y="3840480"/>
                  <a:pt x="4346649" y="4557520"/>
                </a:cubicBezTo>
                <a:cubicBezTo>
                  <a:pt x="4346649" y="5680005"/>
                  <a:pt x="5262690" y="6592260"/>
                  <a:pt x="6381460" y="6592260"/>
                </a:cubicBezTo>
                <a:cubicBezTo>
                  <a:pt x="7503986" y="6592260"/>
                  <a:pt x="8416274" y="5680005"/>
                  <a:pt x="8416274" y="4557520"/>
                </a:cubicBezTo>
                <a:cubicBezTo>
                  <a:pt x="8416274" y="3840480"/>
                  <a:pt x="8063372" y="3187261"/>
                  <a:pt x="7492724" y="2849389"/>
                </a:cubicBezTo>
                <a:cubicBezTo>
                  <a:pt x="7308765" y="2744273"/>
                  <a:pt x="7000915" y="2481483"/>
                  <a:pt x="7000915" y="1948396"/>
                </a:cubicBezTo>
                <a:cubicBezTo>
                  <a:pt x="7000915" y="1749427"/>
                  <a:pt x="7000915" y="1246373"/>
                  <a:pt x="7000915" y="1246373"/>
                </a:cubicBezTo>
                <a:cubicBezTo>
                  <a:pt x="6798184" y="1208832"/>
                  <a:pt x="6595454" y="1186307"/>
                  <a:pt x="6381460" y="1186307"/>
                </a:cubicBezTo>
                <a:close/>
                <a:moveTo>
                  <a:pt x="6381460" y="0"/>
                </a:moveTo>
                <a:cubicBezTo>
                  <a:pt x="6835727" y="0"/>
                  <a:pt x="7271222" y="63821"/>
                  <a:pt x="7680437" y="187707"/>
                </a:cubicBezTo>
                <a:cubicBezTo>
                  <a:pt x="7680437" y="187707"/>
                  <a:pt x="7680437" y="1696869"/>
                  <a:pt x="7680437" y="1948396"/>
                </a:cubicBezTo>
                <a:cubicBezTo>
                  <a:pt x="7680437" y="2079791"/>
                  <a:pt x="7714225" y="2192415"/>
                  <a:pt x="7834362" y="2263744"/>
                </a:cubicBezTo>
                <a:cubicBezTo>
                  <a:pt x="8611495" y="2717994"/>
                  <a:pt x="9099550" y="3592707"/>
                  <a:pt x="9099550" y="4557520"/>
                </a:cubicBezTo>
                <a:cubicBezTo>
                  <a:pt x="9099550" y="6055418"/>
                  <a:pt x="7879413" y="7275512"/>
                  <a:pt x="6381460" y="7275512"/>
                </a:cubicBezTo>
                <a:cubicBezTo>
                  <a:pt x="4883509" y="7275512"/>
                  <a:pt x="3667126" y="6055418"/>
                  <a:pt x="3667126" y="4557520"/>
                </a:cubicBezTo>
                <a:cubicBezTo>
                  <a:pt x="3667126" y="3592707"/>
                  <a:pt x="4155181" y="2717994"/>
                  <a:pt x="4928560" y="2263744"/>
                </a:cubicBezTo>
                <a:cubicBezTo>
                  <a:pt x="5052451" y="2192415"/>
                  <a:pt x="5086240" y="2079791"/>
                  <a:pt x="5086240" y="1948396"/>
                </a:cubicBezTo>
                <a:cubicBezTo>
                  <a:pt x="5086240" y="1621787"/>
                  <a:pt x="5086240" y="187707"/>
                  <a:pt x="5086240" y="187707"/>
                </a:cubicBezTo>
                <a:cubicBezTo>
                  <a:pt x="5499209" y="63821"/>
                  <a:pt x="5934704" y="0"/>
                  <a:pt x="63814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1">
            <a:normAutofit fontScale="52500" lnSpcReduction="20000"/>
          </a:bodyPr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3593091" y="4561527"/>
            <a:ext cx="1750595" cy="12545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just"/>
            <a:r>
              <a:rPr lang="zh-CN" altLang="da-DK" sz="16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达到专业英语的程度，提高口语水平，拿到双学位证书</a:t>
            </a:r>
            <a:endParaRPr lang="zh-CN" altLang="da-DK" sz="16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3482256" y="4162971"/>
            <a:ext cx="1208688" cy="369332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zh-CN" altLang="en-US">
                <a:solidFill>
                  <a:srgbClr val="A5CC44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辅修专业</a:t>
            </a:r>
            <a:endParaRPr lang="zh-CN" altLang="en-US">
              <a:solidFill>
                <a:srgbClr val="A5CC44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立方体 4"/>
          <p:cNvSpPr/>
          <p:nvPr>
            <p:custDataLst>
              <p:tags r:id="rId13"/>
            </p:custDataLst>
          </p:nvPr>
        </p:nvSpPr>
        <p:spPr>
          <a:xfrm rot="21091489" flipH="1">
            <a:off x="4871824" y="2920374"/>
            <a:ext cx="1668644" cy="679683"/>
          </a:xfrm>
          <a:prstGeom prst="cube">
            <a:avLst>
              <a:gd name="adj" fmla="val 80345"/>
            </a:avLst>
          </a:prstGeom>
          <a:solidFill>
            <a:srgbClr val="48D0B9"/>
          </a:solidFill>
          <a:ln>
            <a:noFill/>
          </a:ln>
        </p:spPr>
        <p:style>
          <a:lnRef idx="2">
            <a:srgbClr val="6D82D1">
              <a:shade val="50000"/>
            </a:srgbClr>
          </a:lnRef>
          <a:fillRef idx="1">
            <a:srgbClr val="6D82D1"/>
          </a:fillRef>
          <a:effectRef idx="0">
            <a:srgbClr val="6D82D1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14"/>
            </p:custDataLst>
          </p:nvPr>
        </p:nvCxnSpPr>
        <p:spPr>
          <a:xfrm>
            <a:off x="5662619" y="2459397"/>
            <a:ext cx="0" cy="683448"/>
          </a:xfrm>
          <a:prstGeom prst="line">
            <a:avLst/>
          </a:prstGeom>
          <a:ln>
            <a:solidFill>
              <a:srgbClr val="48D0B9">
                <a:lumMod val="60000"/>
                <a:lumOff val="40000"/>
              </a:srgbClr>
            </a:solidFill>
            <a:headEnd type="none"/>
            <a:tailEnd type="oval"/>
          </a:ln>
        </p:spPr>
        <p:style>
          <a:lnRef idx="1">
            <a:srgbClr val="6D82D1"/>
          </a:lnRef>
          <a:fillRef idx="0">
            <a:srgbClr val="6D82D1"/>
          </a:fillRef>
          <a:effectRef idx="0">
            <a:srgbClr val="6D82D1"/>
          </a:effectRef>
          <a:fontRef idx="minor">
            <a:sysClr val="windowText" lastClr="000000"/>
          </a:fontRef>
        </p:style>
      </p:cxnSp>
      <p:sp>
        <p:nvSpPr>
          <p:cNvPr id="16" name="椭圆 15"/>
          <p:cNvSpPr/>
          <p:nvPr>
            <p:custDataLst>
              <p:tags r:id="rId15"/>
            </p:custDataLst>
          </p:nvPr>
        </p:nvSpPr>
        <p:spPr>
          <a:xfrm>
            <a:off x="5454340" y="2168748"/>
            <a:ext cx="416560" cy="416560"/>
          </a:xfrm>
          <a:prstGeom prst="ellipse">
            <a:avLst/>
          </a:prstGeom>
          <a:solidFill>
            <a:srgbClr val="48D0B9"/>
          </a:solidFill>
          <a:ln>
            <a:noFill/>
          </a:ln>
        </p:spPr>
        <p:style>
          <a:lnRef idx="2">
            <a:srgbClr val="6D82D1">
              <a:shade val="50000"/>
            </a:srgbClr>
          </a:lnRef>
          <a:fillRef idx="1">
            <a:srgbClr val="6D82D1"/>
          </a:fillRef>
          <a:effectRef idx="0">
            <a:srgbClr val="6D82D1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4" name="KSO_Shape"/>
          <p:cNvSpPr/>
          <p:nvPr>
            <p:custDataLst>
              <p:tags r:id="rId16"/>
            </p:custDataLst>
          </p:nvPr>
        </p:nvSpPr>
        <p:spPr bwMode="auto">
          <a:xfrm>
            <a:off x="5552567" y="2236322"/>
            <a:ext cx="220103" cy="250097"/>
          </a:xfrm>
          <a:custGeom>
            <a:avLst/>
            <a:gdLst>
              <a:gd name="T0" fmla="*/ 1552862 w 4875"/>
              <a:gd name="T1" fmla="*/ 906214 h 5537"/>
              <a:gd name="T2" fmla="*/ 1431535 w 4875"/>
              <a:gd name="T3" fmla="*/ 1123744 h 5537"/>
              <a:gd name="T4" fmla="*/ 1250031 w 4875"/>
              <a:gd name="T5" fmla="*/ 1281771 h 5537"/>
              <a:gd name="T6" fmla="*/ 1018761 w 4875"/>
              <a:gd name="T7" fmla="*/ 1367287 h 5537"/>
              <a:gd name="T8" fmla="*/ 814488 w 4875"/>
              <a:gd name="T9" fmla="*/ 1370214 h 5537"/>
              <a:gd name="T10" fmla="*/ 653802 w 4875"/>
              <a:gd name="T11" fmla="*/ 1310385 h 5537"/>
              <a:gd name="T12" fmla="*/ 527596 w 4875"/>
              <a:gd name="T13" fmla="*/ 1200807 h 5537"/>
              <a:gd name="T14" fmla="*/ 443024 w 4875"/>
              <a:gd name="T15" fmla="*/ 1049608 h 5537"/>
              <a:gd name="T16" fmla="*/ 419930 w 4875"/>
              <a:gd name="T17" fmla="*/ 886379 h 5537"/>
              <a:gd name="T18" fmla="*/ 455060 w 4875"/>
              <a:gd name="T19" fmla="*/ 715346 h 5537"/>
              <a:gd name="T20" fmla="*/ 551991 w 4875"/>
              <a:gd name="T21" fmla="*/ 569351 h 5537"/>
              <a:gd name="T22" fmla="*/ 684378 w 4875"/>
              <a:gd name="T23" fmla="*/ 469527 h 5537"/>
              <a:gd name="T24" fmla="*/ 850269 w 4875"/>
              <a:gd name="T25" fmla="*/ 422054 h 5537"/>
              <a:gd name="T26" fmla="*/ 1011280 w 4875"/>
              <a:gd name="T27" fmla="*/ 432459 h 5537"/>
              <a:gd name="T28" fmla="*/ 1162207 w 4875"/>
              <a:gd name="T29" fmla="*/ 498466 h 5537"/>
              <a:gd name="T30" fmla="*/ 1279957 w 4875"/>
              <a:gd name="T31" fmla="*/ 608044 h 5537"/>
              <a:gd name="T32" fmla="*/ 1356396 w 4875"/>
              <a:gd name="T33" fmla="*/ 753715 h 5537"/>
              <a:gd name="T34" fmla="*/ 1390225 w 4875"/>
              <a:gd name="T35" fmla="*/ 822323 h 5537"/>
              <a:gd name="T36" fmla="*/ 1407139 w 4875"/>
              <a:gd name="T37" fmla="*/ 662996 h 5537"/>
              <a:gd name="T38" fmla="*/ 1365504 w 4875"/>
              <a:gd name="T39" fmla="*/ 481883 h 5537"/>
              <a:gd name="T40" fmla="*/ 1258163 w 4875"/>
              <a:gd name="T41" fmla="*/ 327759 h 5537"/>
              <a:gd name="T42" fmla="*/ 1115693 w 4875"/>
              <a:gd name="T43" fmla="*/ 225334 h 5537"/>
              <a:gd name="T44" fmla="*/ 936792 w 4875"/>
              <a:gd name="T45" fmla="*/ 179487 h 5537"/>
              <a:gd name="T46" fmla="*/ 703570 w 4875"/>
              <a:gd name="T47" fmla="*/ 203223 h 5537"/>
              <a:gd name="T48" fmla="*/ 471649 w 4875"/>
              <a:gd name="T49" fmla="*/ 318004 h 5537"/>
              <a:gd name="T50" fmla="*/ 296651 w 4875"/>
              <a:gd name="T51" fmla="*/ 501393 h 5537"/>
              <a:gd name="T52" fmla="*/ 194514 w 4875"/>
              <a:gd name="T53" fmla="*/ 739408 h 5537"/>
              <a:gd name="T54" fmla="*/ 183130 w 4875"/>
              <a:gd name="T55" fmla="*/ 991405 h 5537"/>
              <a:gd name="T56" fmla="*/ 260220 w 4875"/>
              <a:gd name="T57" fmla="*/ 1239175 h 5537"/>
              <a:gd name="T58" fmla="*/ 415701 w 4875"/>
              <a:gd name="T59" fmla="*/ 1435895 h 5537"/>
              <a:gd name="T60" fmla="*/ 637539 w 4875"/>
              <a:gd name="T61" fmla="*/ 1575713 h 5537"/>
              <a:gd name="T62" fmla="*/ 897433 w 4875"/>
              <a:gd name="T63" fmla="*/ 1622211 h 5537"/>
              <a:gd name="T64" fmla="*/ 1101381 w 4875"/>
              <a:gd name="T65" fmla="*/ 1592947 h 5537"/>
              <a:gd name="T66" fmla="*/ 1299798 w 4875"/>
              <a:gd name="T67" fmla="*/ 1496700 h 5537"/>
              <a:gd name="T68" fmla="*/ 1454304 w 4875"/>
              <a:gd name="T69" fmla="*/ 1379968 h 5537"/>
              <a:gd name="T70" fmla="*/ 1515456 w 4875"/>
              <a:gd name="T71" fmla="*/ 1391349 h 5537"/>
              <a:gd name="T72" fmla="*/ 1561319 w 4875"/>
              <a:gd name="T73" fmla="*/ 1470687 h 5537"/>
              <a:gd name="T74" fmla="*/ 1440642 w 4875"/>
              <a:gd name="T75" fmla="*/ 1620910 h 5537"/>
              <a:gd name="T76" fmla="*/ 1157653 w 4875"/>
              <a:gd name="T77" fmla="*/ 1761378 h 5537"/>
              <a:gd name="T78" fmla="*/ 852220 w 4875"/>
              <a:gd name="T79" fmla="*/ 1799422 h 5537"/>
              <a:gd name="T80" fmla="*/ 533776 w 4875"/>
              <a:gd name="T81" fmla="*/ 1725936 h 5537"/>
              <a:gd name="T82" fmla="*/ 263147 w 4875"/>
              <a:gd name="T83" fmla="*/ 1536044 h 5537"/>
              <a:gd name="T84" fmla="*/ 83270 w 4875"/>
              <a:gd name="T85" fmla="*/ 1284372 h 5537"/>
              <a:gd name="T86" fmla="*/ 2277 w 4875"/>
              <a:gd name="T87" fmla="*/ 968969 h 5537"/>
              <a:gd name="T88" fmla="*/ 31226 w 4875"/>
              <a:gd name="T89" fmla="*/ 657468 h 5537"/>
              <a:gd name="T90" fmla="*/ 173697 w 4875"/>
              <a:gd name="T91" fmla="*/ 367103 h 5537"/>
              <a:gd name="T92" fmla="*/ 401714 w 4875"/>
              <a:gd name="T93" fmla="*/ 148597 h 5537"/>
              <a:gd name="T94" fmla="*/ 697389 w 4875"/>
              <a:gd name="T95" fmla="*/ 21135 h 5537"/>
              <a:gd name="T96" fmla="*/ 984607 w 4875"/>
              <a:gd name="T97" fmla="*/ 4877 h 5537"/>
              <a:gd name="T98" fmla="*/ 1221082 w 4875"/>
              <a:gd name="T99" fmla="*/ 79013 h 5537"/>
              <a:gd name="T100" fmla="*/ 1408765 w 4875"/>
              <a:gd name="T101" fmla="*/ 227610 h 5537"/>
              <a:gd name="T102" fmla="*/ 1541478 w 4875"/>
              <a:gd name="T103" fmla="*/ 439938 h 5537"/>
              <a:gd name="T104" fmla="*/ 1585715 w 4875"/>
              <a:gd name="T105" fmla="*/ 688358 h 5537"/>
              <a:gd name="T106" fmla="*/ 1146594 w 4875"/>
              <a:gd name="T107" fmla="*/ 732580 h 5537"/>
              <a:gd name="T108" fmla="*/ 984282 w 4875"/>
              <a:gd name="T109" fmla="*/ 610646 h 5537"/>
              <a:gd name="T110" fmla="*/ 782611 w 4875"/>
              <a:gd name="T111" fmla="*/ 620075 h 5537"/>
              <a:gd name="T112" fmla="*/ 632334 w 4875"/>
              <a:gd name="T113" fmla="*/ 757617 h 5537"/>
              <a:gd name="T114" fmla="*/ 603385 w 4875"/>
              <a:gd name="T115" fmla="*/ 958564 h 5537"/>
              <a:gd name="T116" fmla="*/ 708449 w 4875"/>
              <a:gd name="T117" fmla="*/ 1131873 h 5537"/>
              <a:gd name="T118" fmla="*/ 898084 w 4875"/>
              <a:gd name="T119" fmla="*/ 1199181 h 5537"/>
              <a:gd name="T120" fmla="*/ 1097803 w 4875"/>
              <a:gd name="T121" fmla="*/ 1121468 h 5537"/>
              <a:gd name="T122" fmla="*/ 1193108 w 4875"/>
              <a:gd name="T123" fmla="*/ 943932 h 553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75" h="5537">
                <a:moveTo>
                  <a:pt x="4875" y="2117"/>
                </a:moveTo>
                <a:lnTo>
                  <a:pt x="4875" y="2117"/>
                </a:lnTo>
                <a:lnTo>
                  <a:pt x="4875" y="2172"/>
                </a:lnTo>
                <a:lnTo>
                  <a:pt x="4873" y="2226"/>
                </a:lnTo>
                <a:lnTo>
                  <a:pt x="4869" y="2280"/>
                </a:lnTo>
                <a:lnTo>
                  <a:pt x="4866" y="2333"/>
                </a:lnTo>
                <a:lnTo>
                  <a:pt x="4860" y="2386"/>
                </a:lnTo>
                <a:lnTo>
                  <a:pt x="4853" y="2437"/>
                </a:lnTo>
                <a:lnTo>
                  <a:pt x="4845" y="2490"/>
                </a:lnTo>
                <a:lnTo>
                  <a:pt x="4836" y="2540"/>
                </a:lnTo>
                <a:lnTo>
                  <a:pt x="4826" y="2591"/>
                </a:lnTo>
                <a:lnTo>
                  <a:pt x="4815" y="2640"/>
                </a:lnTo>
                <a:lnTo>
                  <a:pt x="4802" y="2690"/>
                </a:lnTo>
                <a:lnTo>
                  <a:pt x="4788" y="2740"/>
                </a:lnTo>
                <a:lnTo>
                  <a:pt x="4774" y="2787"/>
                </a:lnTo>
                <a:lnTo>
                  <a:pt x="4756" y="2835"/>
                </a:lnTo>
                <a:lnTo>
                  <a:pt x="4739" y="2883"/>
                </a:lnTo>
                <a:lnTo>
                  <a:pt x="4720" y="2930"/>
                </a:lnTo>
                <a:lnTo>
                  <a:pt x="4701" y="2977"/>
                </a:lnTo>
                <a:lnTo>
                  <a:pt x="4679" y="3023"/>
                </a:lnTo>
                <a:lnTo>
                  <a:pt x="4657" y="3068"/>
                </a:lnTo>
                <a:lnTo>
                  <a:pt x="4633" y="3114"/>
                </a:lnTo>
                <a:lnTo>
                  <a:pt x="4608" y="3158"/>
                </a:lnTo>
                <a:lnTo>
                  <a:pt x="4583" y="3202"/>
                </a:lnTo>
                <a:lnTo>
                  <a:pt x="4556" y="3245"/>
                </a:lnTo>
                <a:lnTo>
                  <a:pt x="4527" y="3288"/>
                </a:lnTo>
                <a:lnTo>
                  <a:pt x="4497" y="3331"/>
                </a:lnTo>
                <a:lnTo>
                  <a:pt x="4467" y="3373"/>
                </a:lnTo>
                <a:lnTo>
                  <a:pt x="4435" y="3415"/>
                </a:lnTo>
                <a:lnTo>
                  <a:pt x="4401" y="3456"/>
                </a:lnTo>
                <a:lnTo>
                  <a:pt x="4367" y="3496"/>
                </a:lnTo>
                <a:lnTo>
                  <a:pt x="4331" y="3536"/>
                </a:lnTo>
                <a:lnTo>
                  <a:pt x="4294" y="3576"/>
                </a:lnTo>
                <a:lnTo>
                  <a:pt x="4257" y="3615"/>
                </a:lnTo>
                <a:lnTo>
                  <a:pt x="4217" y="3653"/>
                </a:lnTo>
                <a:lnTo>
                  <a:pt x="4178" y="3690"/>
                </a:lnTo>
                <a:lnTo>
                  <a:pt x="4138" y="3726"/>
                </a:lnTo>
                <a:lnTo>
                  <a:pt x="4097" y="3760"/>
                </a:lnTo>
                <a:lnTo>
                  <a:pt x="4056" y="3793"/>
                </a:lnTo>
                <a:lnTo>
                  <a:pt x="4015" y="3826"/>
                </a:lnTo>
                <a:lnTo>
                  <a:pt x="3972" y="3857"/>
                </a:lnTo>
                <a:lnTo>
                  <a:pt x="3930" y="3887"/>
                </a:lnTo>
                <a:lnTo>
                  <a:pt x="3888" y="3915"/>
                </a:lnTo>
                <a:lnTo>
                  <a:pt x="3843" y="3942"/>
                </a:lnTo>
                <a:lnTo>
                  <a:pt x="3800" y="3968"/>
                </a:lnTo>
                <a:lnTo>
                  <a:pt x="3755" y="3993"/>
                </a:lnTo>
                <a:lnTo>
                  <a:pt x="3711" y="4017"/>
                </a:lnTo>
                <a:lnTo>
                  <a:pt x="3665" y="4038"/>
                </a:lnTo>
                <a:lnTo>
                  <a:pt x="3620" y="4060"/>
                </a:lnTo>
                <a:lnTo>
                  <a:pt x="3573" y="4081"/>
                </a:lnTo>
                <a:lnTo>
                  <a:pt x="3526" y="4099"/>
                </a:lnTo>
                <a:lnTo>
                  <a:pt x="3478" y="4116"/>
                </a:lnTo>
                <a:lnTo>
                  <a:pt x="3430" y="4133"/>
                </a:lnTo>
                <a:lnTo>
                  <a:pt x="3382" y="4148"/>
                </a:lnTo>
                <a:lnTo>
                  <a:pt x="3333" y="4162"/>
                </a:lnTo>
                <a:lnTo>
                  <a:pt x="3284" y="4174"/>
                </a:lnTo>
                <a:lnTo>
                  <a:pt x="3234" y="4186"/>
                </a:lnTo>
                <a:lnTo>
                  <a:pt x="3184" y="4196"/>
                </a:lnTo>
                <a:lnTo>
                  <a:pt x="3132" y="4205"/>
                </a:lnTo>
                <a:lnTo>
                  <a:pt x="3081" y="4213"/>
                </a:lnTo>
                <a:lnTo>
                  <a:pt x="3028" y="4220"/>
                </a:lnTo>
                <a:lnTo>
                  <a:pt x="2976" y="4226"/>
                </a:lnTo>
                <a:lnTo>
                  <a:pt x="2923" y="4230"/>
                </a:lnTo>
                <a:lnTo>
                  <a:pt x="2870" y="4232"/>
                </a:lnTo>
                <a:lnTo>
                  <a:pt x="2816" y="4235"/>
                </a:lnTo>
                <a:lnTo>
                  <a:pt x="2761" y="4235"/>
                </a:lnTo>
                <a:lnTo>
                  <a:pt x="2724" y="4235"/>
                </a:lnTo>
                <a:lnTo>
                  <a:pt x="2686" y="4234"/>
                </a:lnTo>
                <a:lnTo>
                  <a:pt x="2649" y="4231"/>
                </a:lnTo>
                <a:lnTo>
                  <a:pt x="2613" y="4229"/>
                </a:lnTo>
                <a:lnTo>
                  <a:pt x="2576" y="4224"/>
                </a:lnTo>
                <a:lnTo>
                  <a:pt x="2540" y="4220"/>
                </a:lnTo>
                <a:lnTo>
                  <a:pt x="2504" y="4214"/>
                </a:lnTo>
                <a:lnTo>
                  <a:pt x="2469" y="4208"/>
                </a:lnTo>
                <a:lnTo>
                  <a:pt x="2434" y="4200"/>
                </a:lnTo>
                <a:lnTo>
                  <a:pt x="2399" y="4192"/>
                </a:lnTo>
                <a:lnTo>
                  <a:pt x="2365" y="4184"/>
                </a:lnTo>
                <a:lnTo>
                  <a:pt x="2331" y="4174"/>
                </a:lnTo>
                <a:lnTo>
                  <a:pt x="2298" y="4164"/>
                </a:lnTo>
                <a:lnTo>
                  <a:pt x="2265" y="4152"/>
                </a:lnTo>
                <a:lnTo>
                  <a:pt x="2232" y="4140"/>
                </a:lnTo>
                <a:lnTo>
                  <a:pt x="2198" y="4127"/>
                </a:lnTo>
                <a:lnTo>
                  <a:pt x="2166" y="4114"/>
                </a:lnTo>
                <a:lnTo>
                  <a:pt x="2135" y="4099"/>
                </a:lnTo>
                <a:lnTo>
                  <a:pt x="2103" y="4083"/>
                </a:lnTo>
                <a:lnTo>
                  <a:pt x="2072" y="4066"/>
                </a:lnTo>
                <a:lnTo>
                  <a:pt x="2041" y="4049"/>
                </a:lnTo>
                <a:lnTo>
                  <a:pt x="2010" y="4030"/>
                </a:lnTo>
                <a:lnTo>
                  <a:pt x="1979" y="4012"/>
                </a:lnTo>
                <a:lnTo>
                  <a:pt x="1950" y="3992"/>
                </a:lnTo>
                <a:lnTo>
                  <a:pt x="1920" y="3971"/>
                </a:lnTo>
                <a:lnTo>
                  <a:pt x="1891" y="3949"/>
                </a:lnTo>
                <a:lnTo>
                  <a:pt x="1862" y="3928"/>
                </a:lnTo>
                <a:lnTo>
                  <a:pt x="1833" y="3904"/>
                </a:lnTo>
                <a:lnTo>
                  <a:pt x="1806" y="3880"/>
                </a:lnTo>
                <a:lnTo>
                  <a:pt x="1777" y="3855"/>
                </a:lnTo>
                <a:lnTo>
                  <a:pt x="1750" y="3829"/>
                </a:lnTo>
                <a:lnTo>
                  <a:pt x="1722" y="3803"/>
                </a:lnTo>
                <a:lnTo>
                  <a:pt x="1696" y="3776"/>
                </a:lnTo>
                <a:lnTo>
                  <a:pt x="1670" y="3748"/>
                </a:lnTo>
                <a:lnTo>
                  <a:pt x="1646" y="3720"/>
                </a:lnTo>
                <a:lnTo>
                  <a:pt x="1622" y="3693"/>
                </a:lnTo>
                <a:lnTo>
                  <a:pt x="1598" y="3664"/>
                </a:lnTo>
                <a:lnTo>
                  <a:pt x="1576" y="3634"/>
                </a:lnTo>
                <a:lnTo>
                  <a:pt x="1555" y="3606"/>
                </a:lnTo>
                <a:lnTo>
                  <a:pt x="1534" y="3576"/>
                </a:lnTo>
                <a:lnTo>
                  <a:pt x="1514" y="3545"/>
                </a:lnTo>
                <a:lnTo>
                  <a:pt x="1495" y="3516"/>
                </a:lnTo>
                <a:lnTo>
                  <a:pt x="1477" y="3485"/>
                </a:lnTo>
                <a:lnTo>
                  <a:pt x="1460" y="3454"/>
                </a:lnTo>
                <a:lnTo>
                  <a:pt x="1443" y="3423"/>
                </a:lnTo>
                <a:lnTo>
                  <a:pt x="1428" y="3391"/>
                </a:lnTo>
                <a:lnTo>
                  <a:pt x="1413" y="3359"/>
                </a:lnTo>
                <a:lnTo>
                  <a:pt x="1399" y="3327"/>
                </a:lnTo>
                <a:lnTo>
                  <a:pt x="1386" y="3294"/>
                </a:lnTo>
                <a:lnTo>
                  <a:pt x="1373" y="3261"/>
                </a:lnTo>
                <a:lnTo>
                  <a:pt x="1362" y="3228"/>
                </a:lnTo>
                <a:lnTo>
                  <a:pt x="1351" y="3194"/>
                </a:lnTo>
                <a:lnTo>
                  <a:pt x="1342" y="3160"/>
                </a:lnTo>
                <a:lnTo>
                  <a:pt x="1333" y="3125"/>
                </a:lnTo>
                <a:lnTo>
                  <a:pt x="1325" y="3091"/>
                </a:lnTo>
                <a:lnTo>
                  <a:pt x="1318" y="3056"/>
                </a:lnTo>
                <a:lnTo>
                  <a:pt x="1312" y="3020"/>
                </a:lnTo>
                <a:lnTo>
                  <a:pt x="1306" y="2985"/>
                </a:lnTo>
                <a:lnTo>
                  <a:pt x="1301" y="2948"/>
                </a:lnTo>
                <a:lnTo>
                  <a:pt x="1298" y="2912"/>
                </a:lnTo>
                <a:lnTo>
                  <a:pt x="1294" y="2875"/>
                </a:lnTo>
                <a:lnTo>
                  <a:pt x="1292" y="2839"/>
                </a:lnTo>
                <a:lnTo>
                  <a:pt x="1291" y="2801"/>
                </a:lnTo>
                <a:lnTo>
                  <a:pt x="1291" y="2763"/>
                </a:lnTo>
                <a:lnTo>
                  <a:pt x="1291" y="2726"/>
                </a:lnTo>
                <a:lnTo>
                  <a:pt x="1292" y="2688"/>
                </a:lnTo>
                <a:lnTo>
                  <a:pt x="1294" y="2650"/>
                </a:lnTo>
                <a:lnTo>
                  <a:pt x="1298" y="2614"/>
                </a:lnTo>
                <a:lnTo>
                  <a:pt x="1301" y="2577"/>
                </a:lnTo>
                <a:lnTo>
                  <a:pt x="1306" y="2542"/>
                </a:lnTo>
                <a:lnTo>
                  <a:pt x="1312" y="2506"/>
                </a:lnTo>
                <a:lnTo>
                  <a:pt x="1318" y="2470"/>
                </a:lnTo>
                <a:lnTo>
                  <a:pt x="1325" y="2436"/>
                </a:lnTo>
                <a:lnTo>
                  <a:pt x="1333" y="2401"/>
                </a:lnTo>
                <a:lnTo>
                  <a:pt x="1342" y="2366"/>
                </a:lnTo>
                <a:lnTo>
                  <a:pt x="1351" y="2332"/>
                </a:lnTo>
                <a:lnTo>
                  <a:pt x="1362" y="2299"/>
                </a:lnTo>
                <a:lnTo>
                  <a:pt x="1373" y="2266"/>
                </a:lnTo>
                <a:lnTo>
                  <a:pt x="1386" y="2233"/>
                </a:lnTo>
                <a:lnTo>
                  <a:pt x="1399" y="2200"/>
                </a:lnTo>
                <a:lnTo>
                  <a:pt x="1413" y="2168"/>
                </a:lnTo>
                <a:lnTo>
                  <a:pt x="1428" y="2136"/>
                </a:lnTo>
                <a:lnTo>
                  <a:pt x="1444" y="2104"/>
                </a:lnTo>
                <a:lnTo>
                  <a:pt x="1460" y="2073"/>
                </a:lnTo>
                <a:lnTo>
                  <a:pt x="1477" y="2042"/>
                </a:lnTo>
                <a:lnTo>
                  <a:pt x="1495" y="2011"/>
                </a:lnTo>
                <a:lnTo>
                  <a:pt x="1515" y="1981"/>
                </a:lnTo>
                <a:lnTo>
                  <a:pt x="1534" y="1951"/>
                </a:lnTo>
                <a:lnTo>
                  <a:pt x="1555" y="1921"/>
                </a:lnTo>
                <a:lnTo>
                  <a:pt x="1576" y="1893"/>
                </a:lnTo>
                <a:lnTo>
                  <a:pt x="1599" y="1863"/>
                </a:lnTo>
                <a:lnTo>
                  <a:pt x="1622" y="1834"/>
                </a:lnTo>
                <a:lnTo>
                  <a:pt x="1646" y="1807"/>
                </a:lnTo>
                <a:lnTo>
                  <a:pt x="1671" y="1778"/>
                </a:lnTo>
                <a:lnTo>
                  <a:pt x="1697" y="1751"/>
                </a:lnTo>
                <a:lnTo>
                  <a:pt x="1724" y="1724"/>
                </a:lnTo>
                <a:lnTo>
                  <a:pt x="1751" y="1697"/>
                </a:lnTo>
                <a:lnTo>
                  <a:pt x="1778" y="1671"/>
                </a:lnTo>
                <a:lnTo>
                  <a:pt x="1806" y="1647"/>
                </a:lnTo>
                <a:lnTo>
                  <a:pt x="1834" y="1622"/>
                </a:lnTo>
                <a:lnTo>
                  <a:pt x="1863" y="1599"/>
                </a:lnTo>
                <a:lnTo>
                  <a:pt x="1891" y="1576"/>
                </a:lnTo>
                <a:lnTo>
                  <a:pt x="1921" y="1556"/>
                </a:lnTo>
                <a:lnTo>
                  <a:pt x="1951" y="1534"/>
                </a:lnTo>
                <a:lnTo>
                  <a:pt x="1980" y="1515"/>
                </a:lnTo>
                <a:lnTo>
                  <a:pt x="2011" y="1495"/>
                </a:lnTo>
                <a:lnTo>
                  <a:pt x="2041" y="1478"/>
                </a:lnTo>
                <a:lnTo>
                  <a:pt x="2073" y="1460"/>
                </a:lnTo>
                <a:lnTo>
                  <a:pt x="2104" y="1444"/>
                </a:lnTo>
                <a:lnTo>
                  <a:pt x="2136" y="1428"/>
                </a:lnTo>
                <a:lnTo>
                  <a:pt x="2168" y="1413"/>
                </a:lnTo>
                <a:lnTo>
                  <a:pt x="2200" y="1400"/>
                </a:lnTo>
                <a:lnTo>
                  <a:pt x="2233" y="1387"/>
                </a:lnTo>
                <a:lnTo>
                  <a:pt x="2266" y="1374"/>
                </a:lnTo>
                <a:lnTo>
                  <a:pt x="2299" y="1363"/>
                </a:lnTo>
                <a:lnTo>
                  <a:pt x="2332" y="1353"/>
                </a:lnTo>
                <a:lnTo>
                  <a:pt x="2366" y="1342"/>
                </a:lnTo>
                <a:lnTo>
                  <a:pt x="2400" y="1333"/>
                </a:lnTo>
                <a:lnTo>
                  <a:pt x="2436" y="1325"/>
                </a:lnTo>
                <a:lnTo>
                  <a:pt x="2470" y="1319"/>
                </a:lnTo>
                <a:lnTo>
                  <a:pt x="2506" y="1313"/>
                </a:lnTo>
                <a:lnTo>
                  <a:pt x="2542" y="1307"/>
                </a:lnTo>
                <a:lnTo>
                  <a:pt x="2577" y="1303"/>
                </a:lnTo>
                <a:lnTo>
                  <a:pt x="2614" y="1298"/>
                </a:lnTo>
                <a:lnTo>
                  <a:pt x="2652" y="1296"/>
                </a:lnTo>
                <a:lnTo>
                  <a:pt x="2688" y="1293"/>
                </a:lnTo>
                <a:lnTo>
                  <a:pt x="2726" y="1292"/>
                </a:lnTo>
                <a:lnTo>
                  <a:pt x="2763" y="1291"/>
                </a:lnTo>
                <a:lnTo>
                  <a:pt x="2799" y="1292"/>
                </a:lnTo>
                <a:lnTo>
                  <a:pt x="2835" y="1293"/>
                </a:lnTo>
                <a:lnTo>
                  <a:pt x="2871" y="1295"/>
                </a:lnTo>
                <a:lnTo>
                  <a:pt x="2905" y="1298"/>
                </a:lnTo>
                <a:lnTo>
                  <a:pt x="2940" y="1301"/>
                </a:lnTo>
                <a:lnTo>
                  <a:pt x="2975" y="1306"/>
                </a:lnTo>
                <a:lnTo>
                  <a:pt x="3009" y="1311"/>
                </a:lnTo>
                <a:lnTo>
                  <a:pt x="3043" y="1316"/>
                </a:lnTo>
                <a:lnTo>
                  <a:pt x="3076" y="1323"/>
                </a:lnTo>
                <a:lnTo>
                  <a:pt x="3109" y="1330"/>
                </a:lnTo>
                <a:lnTo>
                  <a:pt x="3142" y="1338"/>
                </a:lnTo>
                <a:lnTo>
                  <a:pt x="3176" y="1347"/>
                </a:lnTo>
                <a:lnTo>
                  <a:pt x="3208" y="1357"/>
                </a:lnTo>
                <a:lnTo>
                  <a:pt x="3239" y="1368"/>
                </a:lnTo>
                <a:lnTo>
                  <a:pt x="3271" y="1379"/>
                </a:lnTo>
                <a:lnTo>
                  <a:pt x="3303" y="1390"/>
                </a:lnTo>
                <a:lnTo>
                  <a:pt x="3334" y="1403"/>
                </a:lnTo>
                <a:lnTo>
                  <a:pt x="3365" y="1417"/>
                </a:lnTo>
                <a:lnTo>
                  <a:pt x="3396" y="1432"/>
                </a:lnTo>
                <a:lnTo>
                  <a:pt x="3427" y="1446"/>
                </a:lnTo>
                <a:lnTo>
                  <a:pt x="3456" y="1462"/>
                </a:lnTo>
                <a:lnTo>
                  <a:pt x="3486" y="1478"/>
                </a:lnTo>
                <a:lnTo>
                  <a:pt x="3516" y="1497"/>
                </a:lnTo>
                <a:lnTo>
                  <a:pt x="3544" y="1515"/>
                </a:lnTo>
                <a:lnTo>
                  <a:pt x="3573" y="1533"/>
                </a:lnTo>
                <a:lnTo>
                  <a:pt x="3601" y="1554"/>
                </a:lnTo>
                <a:lnTo>
                  <a:pt x="3630" y="1574"/>
                </a:lnTo>
                <a:lnTo>
                  <a:pt x="3658" y="1595"/>
                </a:lnTo>
                <a:lnTo>
                  <a:pt x="3686" y="1616"/>
                </a:lnTo>
                <a:lnTo>
                  <a:pt x="3713" y="1639"/>
                </a:lnTo>
                <a:lnTo>
                  <a:pt x="3739" y="1663"/>
                </a:lnTo>
                <a:lnTo>
                  <a:pt x="3767" y="1687"/>
                </a:lnTo>
                <a:lnTo>
                  <a:pt x="3793" y="1712"/>
                </a:lnTo>
                <a:lnTo>
                  <a:pt x="3818" y="1737"/>
                </a:lnTo>
                <a:lnTo>
                  <a:pt x="3843" y="1764"/>
                </a:lnTo>
                <a:lnTo>
                  <a:pt x="3867" y="1790"/>
                </a:lnTo>
                <a:lnTo>
                  <a:pt x="3890" y="1816"/>
                </a:lnTo>
                <a:lnTo>
                  <a:pt x="3913" y="1842"/>
                </a:lnTo>
                <a:lnTo>
                  <a:pt x="3935" y="1870"/>
                </a:lnTo>
                <a:lnTo>
                  <a:pt x="3955" y="1897"/>
                </a:lnTo>
                <a:lnTo>
                  <a:pt x="3976" y="1925"/>
                </a:lnTo>
                <a:lnTo>
                  <a:pt x="3995" y="1953"/>
                </a:lnTo>
                <a:lnTo>
                  <a:pt x="4013" y="1982"/>
                </a:lnTo>
                <a:lnTo>
                  <a:pt x="4032" y="2010"/>
                </a:lnTo>
                <a:lnTo>
                  <a:pt x="4049" y="2040"/>
                </a:lnTo>
                <a:lnTo>
                  <a:pt x="4065" y="2070"/>
                </a:lnTo>
                <a:lnTo>
                  <a:pt x="4081" y="2099"/>
                </a:lnTo>
                <a:lnTo>
                  <a:pt x="4096" y="2129"/>
                </a:lnTo>
                <a:lnTo>
                  <a:pt x="4109" y="2160"/>
                </a:lnTo>
                <a:lnTo>
                  <a:pt x="4123" y="2191"/>
                </a:lnTo>
                <a:lnTo>
                  <a:pt x="4136" y="2222"/>
                </a:lnTo>
                <a:lnTo>
                  <a:pt x="4148" y="2254"/>
                </a:lnTo>
                <a:lnTo>
                  <a:pt x="4158" y="2286"/>
                </a:lnTo>
                <a:lnTo>
                  <a:pt x="4170" y="2318"/>
                </a:lnTo>
                <a:lnTo>
                  <a:pt x="4179" y="2351"/>
                </a:lnTo>
                <a:lnTo>
                  <a:pt x="4188" y="2385"/>
                </a:lnTo>
                <a:lnTo>
                  <a:pt x="4196" y="2418"/>
                </a:lnTo>
                <a:lnTo>
                  <a:pt x="4203" y="2452"/>
                </a:lnTo>
                <a:lnTo>
                  <a:pt x="4210" y="2486"/>
                </a:lnTo>
                <a:lnTo>
                  <a:pt x="4217" y="2520"/>
                </a:lnTo>
                <a:lnTo>
                  <a:pt x="4221" y="2556"/>
                </a:lnTo>
                <a:lnTo>
                  <a:pt x="4226" y="2591"/>
                </a:lnTo>
                <a:lnTo>
                  <a:pt x="4229" y="2627"/>
                </a:lnTo>
                <a:lnTo>
                  <a:pt x="4233" y="2662"/>
                </a:lnTo>
                <a:lnTo>
                  <a:pt x="4244" y="2630"/>
                </a:lnTo>
                <a:lnTo>
                  <a:pt x="4254" y="2597"/>
                </a:lnTo>
                <a:lnTo>
                  <a:pt x="4264" y="2564"/>
                </a:lnTo>
                <a:lnTo>
                  <a:pt x="4274" y="2529"/>
                </a:lnTo>
                <a:lnTo>
                  <a:pt x="4283" y="2496"/>
                </a:lnTo>
                <a:lnTo>
                  <a:pt x="4291" y="2463"/>
                </a:lnTo>
                <a:lnTo>
                  <a:pt x="4298" y="2429"/>
                </a:lnTo>
                <a:lnTo>
                  <a:pt x="4303" y="2395"/>
                </a:lnTo>
                <a:lnTo>
                  <a:pt x="4309" y="2362"/>
                </a:lnTo>
                <a:lnTo>
                  <a:pt x="4315" y="2327"/>
                </a:lnTo>
                <a:lnTo>
                  <a:pt x="4318" y="2293"/>
                </a:lnTo>
                <a:lnTo>
                  <a:pt x="4322" y="2258"/>
                </a:lnTo>
                <a:lnTo>
                  <a:pt x="4325" y="2224"/>
                </a:lnTo>
                <a:lnTo>
                  <a:pt x="4326" y="2189"/>
                </a:lnTo>
                <a:lnTo>
                  <a:pt x="4327" y="2154"/>
                </a:lnTo>
                <a:lnTo>
                  <a:pt x="4327" y="2119"/>
                </a:lnTo>
                <a:lnTo>
                  <a:pt x="4327" y="2079"/>
                </a:lnTo>
                <a:lnTo>
                  <a:pt x="4326" y="2039"/>
                </a:lnTo>
                <a:lnTo>
                  <a:pt x="4324" y="1999"/>
                </a:lnTo>
                <a:lnTo>
                  <a:pt x="4320" y="1959"/>
                </a:lnTo>
                <a:lnTo>
                  <a:pt x="4317" y="1920"/>
                </a:lnTo>
                <a:lnTo>
                  <a:pt x="4311" y="1881"/>
                </a:lnTo>
                <a:lnTo>
                  <a:pt x="4306" y="1844"/>
                </a:lnTo>
                <a:lnTo>
                  <a:pt x="4299" y="1806"/>
                </a:lnTo>
                <a:lnTo>
                  <a:pt x="4292" y="1768"/>
                </a:lnTo>
                <a:lnTo>
                  <a:pt x="4283" y="1731"/>
                </a:lnTo>
                <a:lnTo>
                  <a:pt x="4274" y="1694"/>
                </a:lnTo>
                <a:lnTo>
                  <a:pt x="4263" y="1658"/>
                </a:lnTo>
                <a:lnTo>
                  <a:pt x="4252" y="1622"/>
                </a:lnTo>
                <a:lnTo>
                  <a:pt x="4239" y="1586"/>
                </a:lnTo>
                <a:lnTo>
                  <a:pt x="4227" y="1551"/>
                </a:lnTo>
                <a:lnTo>
                  <a:pt x="4213" y="1516"/>
                </a:lnTo>
                <a:lnTo>
                  <a:pt x="4198" y="1482"/>
                </a:lnTo>
                <a:lnTo>
                  <a:pt x="4182" y="1447"/>
                </a:lnTo>
                <a:lnTo>
                  <a:pt x="4166" y="1413"/>
                </a:lnTo>
                <a:lnTo>
                  <a:pt x="4148" y="1380"/>
                </a:lnTo>
                <a:lnTo>
                  <a:pt x="4130" y="1347"/>
                </a:lnTo>
                <a:lnTo>
                  <a:pt x="4110" y="1314"/>
                </a:lnTo>
                <a:lnTo>
                  <a:pt x="4091" y="1282"/>
                </a:lnTo>
                <a:lnTo>
                  <a:pt x="4069" y="1250"/>
                </a:lnTo>
                <a:lnTo>
                  <a:pt x="4048" y="1218"/>
                </a:lnTo>
                <a:lnTo>
                  <a:pt x="4025" y="1187"/>
                </a:lnTo>
                <a:lnTo>
                  <a:pt x="4001" y="1156"/>
                </a:lnTo>
                <a:lnTo>
                  <a:pt x="3976" y="1126"/>
                </a:lnTo>
                <a:lnTo>
                  <a:pt x="3951" y="1096"/>
                </a:lnTo>
                <a:lnTo>
                  <a:pt x="3924" y="1066"/>
                </a:lnTo>
                <a:lnTo>
                  <a:pt x="3897" y="1037"/>
                </a:lnTo>
                <a:lnTo>
                  <a:pt x="3868" y="1008"/>
                </a:lnTo>
                <a:lnTo>
                  <a:pt x="3840" y="980"/>
                </a:lnTo>
                <a:lnTo>
                  <a:pt x="3810" y="952"/>
                </a:lnTo>
                <a:lnTo>
                  <a:pt x="3781" y="926"/>
                </a:lnTo>
                <a:lnTo>
                  <a:pt x="3751" y="901"/>
                </a:lnTo>
                <a:lnTo>
                  <a:pt x="3720" y="876"/>
                </a:lnTo>
                <a:lnTo>
                  <a:pt x="3689" y="852"/>
                </a:lnTo>
                <a:lnTo>
                  <a:pt x="3658" y="829"/>
                </a:lnTo>
                <a:lnTo>
                  <a:pt x="3628" y="807"/>
                </a:lnTo>
                <a:lnTo>
                  <a:pt x="3596" y="786"/>
                </a:lnTo>
                <a:lnTo>
                  <a:pt x="3562" y="765"/>
                </a:lnTo>
                <a:lnTo>
                  <a:pt x="3531" y="747"/>
                </a:lnTo>
                <a:lnTo>
                  <a:pt x="3497" y="727"/>
                </a:lnTo>
                <a:lnTo>
                  <a:pt x="3464" y="710"/>
                </a:lnTo>
                <a:lnTo>
                  <a:pt x="3430" y="693"/>
                </a:lnTo>
                <a:lnTo>
                  <a:pt x="3396" y="678"/>
                </a:lnTo>
                <a:lnTo>
                  <a:pt x="3362" y="663"/>
                </a:lnTo>
                <a:lnTo>
                  <a:pt x="3327" y="649"/>
                </a:lnTo>
                <a:lnTo>
                  <a:pt x="3292" y="636"/>
                </a:lnTo>
                <a:lnTo>
                  <a:pt x="3257" y="623"/>
                </a:lnTo>
                <a:lnTo>
                  <a:pt x="3220" y="613"/>
                </a:lnTo>
                <a:lnTo>
                  <a:pt x="3184" y="603"/>
                </a:lnTo>
                <a:lnTo>
                  <a:pt x="3147" y="593"/>
                </a:lnTo>
                <a:lnTo>
                  <a:pt x="3110" y="585"/>
                </a:lnTo>
                <a:lnTo>
                  <a:pt x="3073" y="577"/>
                </a:lnTo>
                <a:lnTo>
                  <a:pt x="3035" y="570"/>
                </a:lnTo>
                <a:lnTo>
                  <a:pt x="2997" y="564"/>
                </a:lnTo>
                <a:lnTo>
                  <a:pt x="2959" y="560"/>
                </a:lnTo>
                <a:lnTo>
                  <a:pt x="2920" y="555"/>
                </a:lnTo>
                <a:lnTo>
                  <a:pt x="2880" y="552"/>
                </a:lnTo>
                <a:lnTo>
                  <a:pt x="2841" y="549"/>
                </a:lnTo>
                <a:lnTo>
                  <a:pt x="2801" y="548"/>
                </a:lnTo>
                <a:lnTo>
                  <a:pt x="2760" y="548"/>
                </a:lnTo>
                <a:lnTo>
                  <a:pt x="2703" y="548"/>
                </a:lnTo>
                <a:lnTo>
                  <a:pt x="2647" y="550"/>
                </a:lnTo>
                <a:lnTo>
                  <a:pt x="2591" y="554"/>
                </a:lnTo>
                <a:lnTo>
                  <a:pt x="2535" y="558"/>
                </a:lnTo>
                <a:lnTo>
                  <a:pt x="2480" y="564"/>
                </a:lnTo>
                <a:lnTo>
                  <a:pt x="2427" y="571"/>
                </a:lnTo>
                <a:lnTo>
                  <a:pt x="2373" y="579"/>
                </a:lnTo>
                <a:lnTo>
                  <a:pt x="2319" y="589"/>
                </a:lnTo>
                <a:lnTo>
                  <a:pt x="2267" y="599"/>
                </a:lnTo>
                <a:lnTo>
                  <a:pt x="2214" y="612"/>
                </a:lnTo>
                <a:lnTo>
                  <a:pt x="2163" y="625"/>
                </a:lnTo>
                <a:lnTo>
                  <a:pt x="2112" y="639"/>
                </a:lnTo>
                <a:lnTo>
                  <a:pt x="2060" y="655"/>
                </a:lnTo>
                <a:lnTo>
                  <a:pt x="2010" y="673"/>
                </a:lnTo>
                <a:lnTo>
                  <a:pt x="1961" y="691"/>
                </a:lnTo>
                <a:lnTo>
                  <a:pt x="1912" y="711"/>
                </a:lnTo>
                <a:lnTo>
                  <a:pt x="1863" y="732"/>
                </a:lnTo>
                <a:lnTo>
                  <a:pt x="1815" y="754"/>
                </a:lnTo>
                <a:lnTo>
                  <a:pt x="1768" y="778"/>
                </a:lnTo>
                <a:lnTo>
                  <a:pt x="1720" y="803"/>
                </a:lnTo>
                <a:lnTo>
                  <a:pt x="1675" y="829"/>
                </a:lnTo>
                <a:lnTo>
                  <a:pt x="1628" y="856"/>
                </a:lnTo>
                <a:lnTo>
                  <a:pt x="1582" y="885"/>
                </a:lnTo>
                <a:lnTo>
                  <a:pt x="1538" y="914"/>
                </a:lnTo>
                <a:lnTo>
                  <a:pt x="1493" y="945"/>
                </a:lnTo>
                <a:lnTo>
                  <a:pt x="1450" y="978"/>
                </a:lnTo>
                <a:lnTo>
                  <a:pt x="1406" y="1012"/>
                </a:lnTo>
                <a:lnTo>
                  <a:pt x="1363" y="1047"/>
                </a:lnTo>
                <a:lnTo>
                  <a:pt x="1321" y="1083"/>
                </a:lnTo>
                <a:lnTo>
                  <a:pt x="1278" y="1121"/>
                </a:lnTo>
                <a:lnTo>
                  <a:pt x="1237" y="1160"/>
                </a:lnTo>
                <a:lnTo>
                  <a:pt x="1196" y="1200"/>
                </a:lnTo>
                <a:lnTo>
                  <a:pt x="1156" y="1241"/>
                </a:lnTo>
                <a:lnTo>
                  <a:pt x="1117" y="1282"/>
                </a:lnTo>
                <a:lnTo>
                  <a:pt x="1081" y="1324"/>
                </a:lnTo>
                <a:lnTo>
                  <a:pt x="1044" y="1366"/>
                </a:lnTo>
                <a:lnTo>
                  <a:pt x="1009" y="1410"/>
                </a:lnTo>
                <a:lnTo>
                  <a:pt x="976" y="1453"/>
                </a:lnTo>
                <a:lnTo>
                  <a:pt x="944" y="1497"/>
                </a:lnTo>
                <a:lnTo>
                  <a:pt x="912" y="1542"/>
                </a:lnTo>
                <a:lnTo>
                  <a:pt x="882" y="1587"/>
                </a:lnTo>
                <a:lnTo>
                  <a:pt x="854" y="1632"/>
                </a:lnTo>
                <a:lnTo>
                  <a:pt x="826" y="1679"/>
                </a:lnTo>
                <a:lnTo>
                  <a:pt x="801" y="1725"/>
                </a:lnTo>
                <a:lnTo>
                  <a:pt x="776" y="1773"/>
                </a:lnTo>
                <a:lnTo>
                  <a:pt x="752" y="1821"/>
                </a:lnTo>
                <a:lnTo>
                  <a:pt x="731" y="1869"/>
                </a:lnTo>
                <a:lnTo>
                  <a:pt x="710" y="1918"/>
                </a:lnTo>
                <a:lnTo>
                  <a:pt x="689" y="1967"/>
                </a:lnTo>
                <a:lnTo>
                  <a:pt x="671" y="2017"/>
                </a:lnTo>
                <a:lnTo>
                  <a:pt x="654" y="2067"/>
                </a:lnTo>
                <a:lnTo>
                  <a:pt x="638" y="2117"/>
                </a:lnTo>
                <a:lnTo>
                  <a:pt x="624" y="2169"/>
                </a:lnTo>
                <a:lnTo>
                  <a:pt x="611" y="2221"/>
                </a:lnTo>
                <a:lnTo>
                  <a:pt x="598" y="2274"/>
                </a:lnTo>
                <a:lnTo>
                  <a:pt x="588" y="2326"/>
                </a:lnTo>
                <a:lnTo>
                  <a:pt x="579" y="2380"/>
                </a:lnTo>
                <a:lnTo>
                  <a:pt x="570" y="2434"/>
                </a:lnTo>
                <a:lnTo>
                  <a:pt x="563" y="2488"/>
                </a:lnTo>
                <a:lnTo>
                  <a:pt x="557" y="2543"/>
                </a:lnTo>
                <a:lnTo>
                  <a:pt x="552" y="2599"/>
                </a:lnTo>
                <a:lnTo>
                  <a:pt x="550" y="2655"/>
                </a:lnTo>
                <a:lnTo>
                  <a:pt x="548" y="2711"/>
                </a:lnTo>
                <a:lnTo>
                  <a:pt x="547" y="2768"/>
                </a:lnTo>
                <a:lnTo>
                  <a:pt x="548" y="2826"/>
                </a:lnTo>
                <a:lnTo>
                  <a:pt x="550" y="2882"/>
                </a:lnTo>
                <a:lnTo>
                  <a:pt x="552" y="2938"/>
                </a:lnTo>
                <a:lnTo>
                  <a:pt x="557" y="2994"/>
                </a:lnTo>
                <a:lnTo>
                  <a:pt x="563" y="3049"/>
                </a:lnTo>
                <a:lnTo>
                  <a:pt x="570" y="3104"/>
                </a:lnTo>
                <a:lnTo>
                  <a:pt x="579" y="3157"/>
                </a:lnTo>
                <a:lnTo>
                  <a:pt x="588" y="3211"/>
                </a:lnTo>
                <a:lnTo>
                  <a:pt x="598" y="3263"/>
                </a:lnTo>
                <a:lnTo>
                  <a:pt x="611" y="3316"/>
                </a:lnTo>
                <a:lnTo>
                  <a:pt x="624" y="3368"/>
                </a:lnTo>
                <a:lnTo>
                  <a:pt x="638" y="3420"/>
                </a:lnTo>
                <a:lnTo>
                  <a:pt x="654" y="3470"/>
                </a:lnTo>
                <a:lnTo>
                  <a:pt x="671" y="3520"/>
                </a:lnTo>
                <a:lnTo>
                  <a:pt x="689" y="3570"/>
                </a:lnTo>
                <a:lnTo>
                  <a:pt x="709" y="3619"/>
                </a:lnTo>
                <a:lnTo>
                  <a:pt x="731" y="3669"/>
                </a:lnTo>
                <a:lnTo>
                  <a:pt x="752" y="3716"/>
                </a:lnTo>
                <a:lnTo>
                  <a:pt x="776" y="3764"/>
                </a:lnTo>
                <a:lnTo>
                  <a:pt x="800" y="3811"/>
                </a:lnTo>
                <a:lnTo>
                  <a:pt x="826" y="3858"/>
                </a:lnTo>
                <a:lnTo>
                  <a:pt x="854" y="3905"/>
                </a:lnTo>
                <a:lnTo>
                  <a:pt x="882" y="3950"/>
                </a:lnTo>
                <a:lnTo>
                  <a:pt x="912" y="3995"/>
                </a:lnTo>
                <a:lnTo>
                  <a:pt x="943" y="4039"/>
                </a:lnTo>
                <a:lnTo>
                  <a:pt x="976" y="4084"/>
                </a:lnTo>
                <a:lnTo>
                  <a:pt x="1009" y="4127"/>
                </a:lnTo>
                <a:lnTo>
                  <a:pt x="1043" y="4171"/>
                </a:lnTo>
                <a:lnTo>
                  <a:pt x="1080" y="4213"/>
                </a:lnTo>
                <a:lnTo>
                  <a:pt x="1117" y="4255"/>
                </a:lnTo>
                <a:lnTo>
                  <a:pt x="1156" y="4296"/>
                </a:lnTo>
                <a:lnTo>
                  <a:pt x="1196" y="4337"/>
                </a:lnTo>
                <a:lnTo>
                  <a:pt x="1236" y="4377"/>
                </a:lnTo>
                <a:lnTo>
                  <a:pt x="1278" y="4416"/>
                </a:lnTo>
                <a:lnTo>
                  <a:pt x="1320" y="4454"/>
                </a:lnTo>
                <a:lnTo>
                  <a:pt x="1362" y="4490"/>
                </a:lnTo>
                <a:lnTo>
                  <a:pt x="1405" y="4526"/>
                </a:lnTo>
                <a:lnTo>
                  <a:pt x="1449" y="4559"/>
                </a:lnTo>
                <a:lnTo>
                  <a:pt x="1492" y="4592"/>
                </a:lnTo>
                <a:lnTo>
                  <a:pt x="1536" y="4623"/>
                </a:lnTo>
                <a:lnTo>
                  <a:pt x="1582" y="4652"/>
                </a:lnTo>
                <a:lnTo>
                  <a:pt x="1627" y="4681"/>
                </a:lnTo>
                <a:lnTo>
                  <a:pt x="1673" y="4708"/>
                </a:lnTo>
                <a:lnTo>
                  <a:pt x="1719" y="4735"/>
                </a:lnTo>
                <a:lnTo>
                  <a:pt x="1767" y="4760"/>
                </a:lnTo>
                <a:lnTo>
                  <a:pt x="1814" y="4784"/>
                </a:lnTo>
                <a:lnTo>
                  <a:pt x="1862" y="4805"/>
                </a:lnTo>
                <a:lnTo>
                  <a:pt x="1911" y="4826"/>
                </a:lnTo>
                <a:lnTo>
                  <a:pt x="1960" y="4846"/>
                </a:lnTo>
                <a:lnTo>
                  <a:pt x="2009" y="4865"/>
                </a:lnTo>
                <a:lnTo>
                  <a:pt x="2059" y="4882"/>
                </a:lnTo>
                <a:lnTo>
                  <a:pt x="2111" y="4898"/>
                </a:lnTo>
                <a:lnTo>
                  <a:pt x="2162" y="4913"/>
                </a:lnTo>
                <a:lnTo>
                  <a:pt x="2213" y="4925"/>
                </a:lnTo>
                <a:lnTo>
                  <a:pt x="2266" y="4938"/>
                </a:lnTo>
                <a:lnTo>
                  <a:pt x="2318" y="4948"/>
                </a:lnTo>
                <a:lnTo>
                  <a:pt x="2371" y="4958"/>
                </a:lnTo>
                <a:lnTo>
                  <a:pt x="2426" y="4966"/>
                </a:lnTo>
                <a:lnTo>
                  <a:pt x="2479" y="4973"/>
                </a:lnTo>
                <a:lnTo>
                  <a:pt x="2534" y="4979"/>
                </a:lnTo>
                <a:lnTo>
                  <a:pt x="2590" y="4983"/>
                </a:lnTo>
                <a:lnTo>
                  <a:pt x="2646" y="4987"/>
                </a:lnTo>
                <a:lnTo>
                  <a:pt x="2702" y="4989"/>
                </a:lnTo>
                <a:lnTo>
                  <a:pt x="2759" y="4989"/>
                </a:lnTo>
                <a:lnTo>
                  <a:pt x="2806" y="4989"/>
                </a:lnTo>
                <a:lnTo>
                  <a:pt x="2851" y="4987"/>
                </a:lnTo>
                <a:lnTo>
                  <a:pt x="2898" y="4985"/>
                </a:lnTo>
                <a:lnTo>
                  <a:pt x="2944" y="4982"/>
                </a:lnTo>
                <a:lnTo>
                  <a:pt x="2988" y="4978"/>
                </a:lnTo>
                <a:lnTo>
                  <a:pt x="3034" y="4973"/>
                </a:lnTo>
                <a:lnTo>
                  <a:pt x="3079" y="4966"/>
                </a:lnTo>
                <a:lnTo>
                  <a:pt x="3124" y="4959"/>
                </a:lnTo>
                <a:lnTo>
                  <a:pt x="3168" y="4953"/>
                </a:lnTo>
                <a:lnTo>
                  <a:pt x="3212" y="4943"/>
                </a:lnTo>
                <a:lnTo>
                  <a:pt x="3255" y="4934"/>
                </a:lnTo>
                <a:lnTo>
                  <a:pt x="3300" y="4923"/>
                </a:lnTo>
                <a:lnTo>
                  <a:pt x="3342" y="4911"/>
                </a:lnTo>
                <a:lnTo>
                  <a:pt x="3386" y="4899"/>
                </a:lnTo>
                <a:lnTo>
                  <a:pt x="3429" y="4886"/>
                </a:lnTo>
                <a:lnTo>
                  <a:pt x="3471" y="4872"/>
                </a:lnTo>
                <a:lnTo>
                  <a:pt x="3513" y="4857"/>
                </a:lnTo>
                <a:lnTo>
                  <a:pt x="3555" y="4841"/>
                </a:lnTo>
                <a:lnTo>
                  <a:pt x="3597" y="4824"/>
                </a:lnTo>
                <a:lnTo>
                  <a:pt x="3638" y="4805"/>
                </a:lnTo>
                <a:lnTo>
                  <a:pt x="3679" y="4787"/>
                </a:lnTo>
                <a:lnTo>
                  <a:pt x="3719" y="4768"/>
                </a:lnTo>
                <a:lnTo>
                  <a:pt x="3760" y="4747"/>
                </a:lnTo>
                <a:lnTo>
                  <a:pt x="3800" y="4725"/>
                </a:lnTo>
                <a:lnTo>
                  <a:pt x="3840" y="4703"/>
                </a:lnTo>
                <a:lnTo>
                  <a:pt x="3880" y="4680"/>
                </a:lnTo>
                <a:lnTo>
                  <a:pt x="3919" y="4655"/>
                </a:lnTo>
                <a:lnTo>
                  <a:pt x="3957" y="4630"/>
                </a:lnTo>
                <a:lnTo>
                  <a:pt x="3996" y="4603"/>
                </a:lnTo>
                <a:lnTo>
                  <a:pt x="4035" y="4577"/>
                </a:lnTo>
                <a:lnTo>
                  <a:pt x="4074" y="4549"/>
                </a:lnTo>
                <a:lnTo>
                  <a:pt x="4112" y="4520"/>
                </a:lnTo>
                <a:lnTo>
                  <a:pt x="4150" y="4482"/>
                </a:lnTo>
                <a:lnTo>
                  <a:pt x="4199" y="4438"/>
                </a:lnTo>
                <a:lnTo>
                  <a:pt x="4258" y="4386"/>
                </a:lnTo>
                <a:lnTo>
                  <a:pt x="4325" y="4328"/>
                </a:lnTo>
                <a:lnTo>
                  <a:pt x="4350" y="4307"/>
                </a:lnTo>
                <a:lnTo>
                  <a:pt x="4375" y="4288"/>
                </a:lnTo>
                <a:lnTo>
                  <a:pt x="4400" y="4273"/>
                </a:lnTo>
                <a:lnTo>
                  <a:pt x="4424" y="4261"/>
                </a:lnTo>
                <a:lnTo>
                  <a:pt x="4448" y="4251"/>
                </a:lnTo>
                <a:lnTo>
                  <a:pt x="4471" y="4244"/>
                </a:lnTo>
                <a:lnTo>
                  <a:pt x="4494" y="4239"/>
                </a:lnTo>
                <a:lnTo>
                  <a:pt x="4505" y="4238"/>
                </a:lnTo>
                <a:lnTo>
                  <a:pt x="4517" y="4238"/>
                </a:lnTo>
                <a:lnTo>
                  <a:pt x="4530" y="4238"/>
                </a:lnTo>
                <a:lnTo>
                  <a:pt x="4545" y="4239"/>
                </a:lnTo>
                <a:lnTo>
                  <a:pt x="4559" y="4240"/>
                </a:lnTo>
                <a:lnTo>
                  <a:pt x="4572" y="4244"/>
                </a:lnTo>
                <a:lnTo>
                  <a:pt x="4585" y="4246"/>
                </a:lnTo>
                <a:lnTo>
                  <a:pt x="4598" y="4251"/>
                </a:lnTo>
                <a:lnTo>
                  <a:pt x="4611" y="4254"/>
                </a:lnTo>
                <a:lnTo>
                  <a:pt x="4624" y="4260"/>
                </a:lnTo>
                <a:lnTo>
                  <a:pt x="4635" y="4265"/>
                </a:lnTo>
                <a:lnTo>
                  <a:pt x="4648" y="4272"/>
                </a:lnTo>
                <a:lnTo>
                  <a:pt x="4659" y="4279"/>
                </a:lnTo>
                <a:lnTo>
                  <a:pt x="4672" y="4287"/>
                </a:lnTo>
                <a:lnTo>
                  <a:pt x="4694" y="4304"/>
                </a:lnTo>
                <a:lnTo>
                  <a:pt x="4715" y="4325"/>
                </a:lnTo>
                <a:lnTo>
                  <a:pt x="4736" y="4348"/>
                </a:lnTo>
                <a:lnTo>
                  <a:pt x="4753" y="4370"/>
                </a:lnTo>
                <a:lnTo>
                  <a:pt x="4768" y="4394"/>
                </a:lnTo>
                <a:lnTo>
                  <a:pt x="4779" y="4418"/>
                </a:lnTo>
                <a:lnTo>
                  <a:pt x="4784" y="4431"/>
                </a:lnTo>
                <a:lnTo>
                  <a:pt x="4788" y="4444"/>
                </a:lnTo>
                <a:lnTo>
                  <a:pt x="4792" y="4456"/>
                </a:lnTo>
                <a:lnTo>
                  <a:pt x="4795" y="4470"/>
                </a:lnTo>
                <a:lnTo>
                  <a:pt x="4799" y="4496"/>
                </a:lnTo>
                <a:lnTo>
                  <a:pt x="4800" y="4523"/>
                </a:lnTo>
                <a:lnTo>
                  <a:pt x="4799" y="4549"/>
                </a:lnTo>
                <a:lnTo>
                  <a:pt x="4795" y="4574"/>
                </a:lnTo>
                <a:lnTo>
                  <a:pt x="4788" y="4599"/>
                </a:lnTo>
                <a:lnTo>
                  <a:pt x="4779" y="4623"/>
                </a:lnTo>
                <a:lnTo>
                  <a:pt x="4768" y="4648"/>
                </a:lnTo>
                <a:lnTo>
                  <a:pt x="4753" y="4672"/>
                </a:lnTo>
                <a:lnTo>
                  <a:pt x="4736" y="4696"/>
                </a:lnTo>
                <a:lnTo>
                  <a:pt x="4715" y="4721"/>
                </a:lnTo>
                <a:lnTo>
                  <a:pt x="4672" y="4768"/>
                </a:lnTo>
                <a:lnTo>
                  <a:pt x="4626" y="4813"/>
                </a:lnTo>
                <a:lnTo>
                  <a:pt x="4580" y="4858"/>
                </a:lnTo>
                <a:lnTo>
                  <a:pt x="4532" y="4901"/>
                </a:lnTo>
                <a:lnTo>
                  <a:pt x="4481" y="4943"/>
                </a:lnTo>
                <a:lnTo>
                  <a:pt x="4429" y="4985"/>
                </a:lnTo>
                <a:lnTo>
                  <a:pt x="4376" y="5024"/>
                </a:lnTo>
                <a:lnTo>
                  <a:pt x="4320" y="5062"/>
                </a:lnTo>
                <a:lnTo>
                  <a:pt x="4264" y="5100"/>
                </a:lnTo>
                <a:lnTo>
                  <a:pt x="4205" y="5135"/>
                </a:lnTo>
                <a:lnTo>
                  <a:pt x="4146" y="5171"/>
                </a:lnTo>
                <a:lnTo>
                  <a:pt x="4084" y="5204"/>
                </a:lnTo>
                <a:lnTo>
                  <a:pt x="4020" y="5236"/>
                </a:lnTo>
                <a:lnTo>
                  <a:pt x="3956" y="5266"/>
                </a:lnTo>
                <a:lnTo>
                  <a:pt x="3889" y="5296"/>
                </a:lnTo>
                <a:lnTo>
                  <a:pt x="3822" y="5325"/>
                </a:lnTo>
                <a:lnTo>
                  <a:pt x="3755" y="5351"/>
                </a:lnTo>
                <a:lnTo>
                  <a:pt x="3690" y="5375"/>
                </a:lnTo>
                <a:lnTo>
                  <a:pt x="3624" y="5397"/>
                </a:lnTo>
                <a:lnTo>
                  <a:pt x="3559" y="5417"/>
                </a:lnTo>
                <a:lnTo>
                  <a:pt x="3493" y="5437"/>
                </a:lnTo>
                <a:lnTo>
                  <a:pt x="3427" y="5454"/>
                </a:lnTo>
                <a:lnTo>
                  <a:pt x="3360" y="5470"/>
                </a:lnTo>
                <a:lnTo>
                  <a:pt x="3294" y="5483"/>
                </a:lnTo>
                <a:lnTo>
                  <a:pt x="3228" y="5496"/>
                </a:lnTo>
                <a:lnTo>
                  <a:pt x="3162" y="5507"/>
                </a:lnTo>
                <a:lnTo>
                  <a:pt x="3096" y="5516"/>
                </a:lnTo>
                <a:lnTo>
                  <a:pt x="3028" y="5523"/>
                </a:lnTo>
                <a:lnTo>
                  <a:pt x="2962" y="5529"/>
                </a:lnTo>
                <a:lnTo>
                  <a:pt x="2895" y="5534"/>
                </a:lnTo>
                <a:lnTo>
                  <a:pt x="2827" y="5536"/>
                </a:lnTo>
                <a:lnTo>
                  <a:pt x="2761" y="5537"/>
                </a:lnTo>
                <a:lnTo>
                  <a:pt x="2689" y="5536"/>
                </a:lnTo>
                <a:lnTo>
                  <a:pt x="2620" y="5534"/>
                </a:lnTo>
                <a:lnTo>
                  <a:pt x="2550" y="5529"/>
                </a:lnTo>
                <a:lnTo>
                  <a:pt x="2480" y="5523"/>
                </a:lnTo>
                <a:lnTo>
                  <a:pt x="2412" y="5516"/>
                </a:lnTo>
                <a:lnTo>
                  <a:pt x="2345" y="5508"/>
                </a:lnTo>
                <a:lnTo>
                  <a:pt x="2277" y="5498"/>
                </a:lnTo>
                <a:lnTo>
                  <a:pt x="2211" y="5486"/>
                </a:lnTo>
                <a:lnTo>
                  <a:pt x="2145" y="5472"/>
                </a:lnTo>
                <a:lnTo>
                  <a:pt x="2080" y="5457"/>
                </a:lnTo>
                <a:lnTo>
                  <a:pt x="2016" y="5441"/>
                </a:lnTo>
                <a:lnTo>
                  <a:pt x="1952" y="5423"/>
                </a:lnTo>
                <a:lnTo>
                  <a:pt x="1888" y="5402"/>
                </a:lnTo>
                <a:lnTo>
                  <a:pt x="1825" y="5381"/>
                </a:lnTo>
                <a:lnTo>
                  <a:pt x="1764" y="5358"/>
                </a:lnTo>
                <a:lnTo>
                  <a:pt x="1702" y="5334"/>
                </a:lnTo>
                <a:lnTo>
                  <a:pt x="1641" y="5308"/>
                </a:lnTo>
                <a:lnTo>
                  <a:pt x="1582" y="5280"/>
                </a:lnTo>
                <a:lnTo>
                  <a:pt x="1523" y="5250"/>
                </a:lnTo>
                <a:lnTo>
                  <a:pt x="1463" y="5220"/>
                </a:lnTo>
                <a:lnTo>
                  <a:pt x="1405" y="5187"/>
                </a:lnTo>
                <a:lnTo>
                  <a:pt x="1348" y="5152"/>
                </a:lnTo>
                <a:lnTo>
                  <a:pt x="1291" y="5117"/>
                </a:lnTo>
                <a:lnTo>
                  <a:pt x="1235" y="5080"/>
                </a:lnTo>
                <a:lnTo>
                  <a:pt x="1180" y="5042"/>
                </a:lnTo>
                <a:lnTo>
                  <a:pt x="1125" y="5001"/>
                </a:lnTo>
                <a:lnTo>
                  <a:pt x="1071" y="4958"/>
                </a:lnTo>
                <a:lnTo>
                  <a:pt x="1017" y="4915"/>
                </a:lnTo>
                <a:lnTo>
                  <a:pt x="965" y="4870"/>
                </a:lnTo>
                <a:lnTo>
                  <a:pt x="912" y="4824"/>
                </a:lnTo>
                <a:lnTo>
                  <a:pt x="861" y="4775"/>
                </a:lnTo>
                <a:lnTo>
                  <a:pt x="809" y="4724"/>
                </a:lnTo>
                <a:lnTo>
                  <a:pt x="760" y="4674"/>
                </a:lnTo>
                <a:lnTo>
                  <a:pt x="711" y="4622"/>
                </a:lnTo>
                <a:lnTo>
                  <a:pt x="665" y="4569"/>
                </a:lnTo>
                <a:lnTo>
                  <a:pt x="620" y="4517"/>
                </a:lnTo>
                <a:lnTo>
                  <a:pt x="576" y="4463"/>
                </a:lnTo>
                <a:lnTo>
                  <a:pt x="534" y="4408"/>
                </a:lnTo>
                <a:lnTo>
                  <a:pt x="494" y="4353"/>
                </a:lnTo>
                <a:lnTo>
                  <a:pt x="455" y="4297"/>
                </a:lnTo>
                <a:lnTo>
                  <a:pt x="418" y="4242"/>
                </a:lnTo>
                <a:lnTo>
                  <a:pt x="382" y="4184"/>
                </a:lnTo>
                <a:lnTo>
                  <a:pt x="348" y="4127"/>
                </a:lnTo>
                <a:lnTo>
                  <a:pt x="316" y="4069"/>
                </a:lnTo>
                <a:lnTo>
                  <a:pt x="285" y="4010"/>
                </a:lnTo>
                <a:lnTo>
                  <a:pt x="256" y="3950"/>
                </a:lnTo>
                <a:lnTo>
                  <a:pt x="228" y="3890"/>
                </a:lnTo>
                <a:lnTo>
                  <a:pt x="202" y="3829"/>
                </a:lnTo>
                <a:lnTo>
                  <a:pt x="178" y="3768"/>
                </a:lnTo>
                <a:lnTo>
                  <a:pt x="155" y="3706"/>
                </a:lnTo>
                <a:lnTo>
                  <a:pt x="134" y="3643"/>
                </a:lnTo>
                <a:lnTo>
                  <a:pt x="114" y="3580"/>
                </a:lnTo>
                <a:lnTo>
                  <a:pt x="96" y="3516"/>
                </a:lnTo>
                <a:lnTo>
                  <a:pt x="79" y="3452"/>
                </a:lnTo>
                <a:lnTo>
                  <a:pt x="64" y="3386"/>
                </a:lnTo>
                <a:lnTo>
                  <a:pt x="50" y="3320"/>
                </a:lnTo>
                <a:lnTo>
                  <a:pt x="39" y="3253"/>
                </a:lnTo>
                <a:lnTo>
                  <a:pt x="29" y="3186"/>
                </a:lnTo>
                <a:lnTo>
                  <a:pt x="19" y="3118"/>
                </a:lnTo>
                <a:lnTo>
                  <a:pt x="13" y="3050"/>
                </a:lnTo>
                <a:lnTo>
                  <a:pt x="7" y="2980"/>
                </a:lnTo>
                <a:lnTo>
                  <a:pt x="3" y="2911"/>
                </a:lnTo>
                <a:lnTo>
                  <a:pt x="0" y="2840"/>
                </a:lnTo>
                <a:lnTo>
                  <a:pt x="0" y="2769"/>
                </a:lnTo>
                <a:lnTo>
                  <a:pt x="0" y="2697"/>
                </a:lnTo>
                <a:lnTo>
                  <a:pt x="3" y="2627"/>
                </a:lnTo>
                <a:lnTo>
                  <a:pt x="7" y="2557"/>
                </a:lnTo>
                <a:lnTo>
                  <a:pt x="13" y="2488"/>
                </a:lnTo>
                <a:lnTo>
                  <a:pt x="19" y="2419"/>
                </a:lnTo>
                <a:lnTo>
                  <a:pt x="29" y="2351"/>
                </a:lnTo>
                <a:lnTo>
                  <a:pt x="39" y="2284"/>
                </a:lnTo>
                <a:lnTo>
                  <a:pt x="50" y="2218"/>
                </a:lnTo>
                <a:lnTo>
                  <a:pt x="64" y="2152"/>
                </a:lnTo>
                <a:lnTo>
                  <a:pt x="79" y="2086"/>
                </a:lnTo>
                <a:lnTo>
                  <a:pt x="96" y="2022"/>
                </a:lnTo>
                <a:lnTo>
                  <a:pt x="113" y="1958"/>
                </a:lnTo>
                <a:lnTo>
                  <a:pt x="134" y="1894"/>
                </a:lnTo>
                <a:lnTo>
                  <a:pt x="154" y="1831"/>
                </a:lnTo>
                <a:lnTo>
                  <a:pt x="178" y="1769"/>
                </a:lnTo>
                <a:lnTo>
                  <a:pt x="202" y="1708"/>
                </a:lnTo>
                <a:lnTo>
                  <a:pt x="228" y="1647"/>
                </a:lnTo>
                <a:lnTo>
                  <a:pt x="256" y="1587"/>
                </a:lnTo>
                <a:lnTo>
                  <a:pt x="285" y="1527"/>
                </a:lnTo>
                <a:lnTo>
                  <a:pt x="316" y="1468"/>
                </a:lnTo>
                <a:lnTo>
                  <a:pt x="348" y="1410"/>
                </a:lnTo>
                <a:lnTo>
                  <a:pt x="382" y="1353"/>
                </a:lnTo>
                <a:lnTo>
                  <a:pt x="418" y="1296"/>
                </a:lnTo>
                <a:lnTo>
                  <a:pt x="455" y="1240"/>
                </a:lnTo>
                <a:lnTo>
                  <a:pt x="494" y="1184"/>
                </a:lnTo>
                <a:lnTo>
                  <a:pt x="534" y="1129"/>
                </a:lnTo>
                <a:lnTo>
                  <a:pt x="576" y="1074"/>
                </a:lnTo>
                <a:lnTo>
                  <a:pt x="620" y="1021"/>
                </a:lnTo>
                <a:lnTo>
                  <a:pt x="664" y="968"/>
                </a:lnTo>
                <a:lnTo>
                  <a:pt x="711" y="916"/>
                </a:lnTo>
                <a:lnTo>
                  <a:pt x="759" y="863"/>
                </a:lnTo>
                <a:lnTo>
                  <a:pt x="809" y="813"/>
                </a:lnTo>
                <a:lnTo>
                  <a:pt x="861" y="763"/>
                </a:lnTo>
                <a:lnTo>
                  <a:pt x="912" y="715"/>
                </a:lnTo>
                <a:lnTo>
                  <a:pt x="963" y="668"/>
                </a:lnTo>
                <a:lnTo>
                  <a:pt x="1017" y="622"/>
                </a:lnTo>
                <a:lnTo>
                  <a:pt x="1071" y="579"/>
                </a:lnTo>
                <a:lnTo>
                  <a:pt x="1124" y="537"/>
                </a:lnTo>
                <a:lnTo>
                  <a:pt x="1179" y="497"/>
                </a:lnTo>
                <a:lnTo>
                  <a:pt x="1235" y="457"/>
                </a:lnTo>
                <a:lnTo>
                  <a:pt x="1291" y="420"/>
                </a:lnTo>
                <a:lnTo>
                  <a:pt x="1348" y="385"/>
                </a:lnTo>
                <a:lnTo>
                  <a:pt x="1405" y="351"/>
                </a:lnTo>
                <a:lnTo>
                  <a:pt x="1463" y="318"/>
                </a:lnTo>
                <a:lnTo>
                  <a:pt x="1522" y="287"/>
                </a:lnTo>
                <a:lnTo>
                  <a:pt x="1581" y="257"/>
                </a:lnTo>
                <a:lnTo>
                  <a:pt x="1641" y="230"/>
                </a:lnTo>
                <a:lnTo>
                  <a:pt x="1702" y="203"/>
                </a:lnTo>
                <a:lnTo>
                  <a:pt x="1762" y="179"/>
                </a:lnTo>
                <a:lnTo>
                  <a:pt x="1825" y="155"/>
                </a:lnTo>
                <a:lnTo>
                  <a:pt x="1887" y="135"/>
                </a:lnTo>
                <a:lnTo>
                  <a:pt x="1951" y="114"/>
                </a:lnTo>
                <a:lnTo>
                  <a:pt x="2015" y="96"/>
                </a:lnTo>
                <a:lnTo>
                  <a:pt x="2079" y="80"/>
                </a:lnTo>
                <a:lnTo>
                  <a:pt x="2144" y="65"/>
                </a:lnTo>
                <a:lnTo>
                  <a:pt x="2210" y="52"/>
                </a:lnTo>
                <a:lnTo>
                  <a:pt x="2276" y="39"/>
                </a:lnTo>
                <a:lnTo>
                  <a:pt x="2343" y="29"/>
                </a:lnTo>
                <a:lnTo>
                  <a:pt x="2411" y="21"/>
                </a:lnTo>
                <a:lnTo>
                  <a:pt x="2479" y="13"/>
                </a:lnTo>
                <a:lnTo>
                  <a:pt x="2549" y="7"/>
                </a:lnTo>
                <a:lnTo>
                  <a:pt x="2619" y="4"/>
                </a:lnTo>
                <a:lnTo>
                  <a:pt x="2688" y="1"/>
                </a:lnTo>
                <a:lnTo>
                  <a:pt x="2760" y="0"/>
                </a:lnTo>
                <a:lnTo>
                  <a:pt x="2814" y="1"/>
                </a:lnTo>
                <a:lnTo>
                  <a:pt x="2868" y="3"/>
                </a:lnTo>
                <a:lnTo>
                  <a:pt x="2921" y="6"/>
                </a:lnTo>
                <a:lnTo>
                  <a:pt x="2975" y="11"/>
                </a:lnTo>
                <a:lnTo>
                  <a:pt x="3027" y="15"/>
                </a:lnTo>
                <a:lnTo>
                  <a:pt x="3079" y="22"/>
                </a:lnTo>
                <a:lnTo>
                  <a:pt x="3130" y="30"/>
                </a:lnTo>
                <a:lnTo>
                  <a:pt x="3181" y="39"/>
                </a:lnTo>
                <a:lnTo>
                  <a:pt x="3231" y="49"/>
                </a:lnTo>
                <a:lnTo>
                  <a:pt x="3282" y="61"/>
                </a:lnTo>
                <a:lnTo>
                  <a:pt x="3331" y="73"/>
                </a:lnTo>
                <a:lnTo>
                  <a:pt x="3380" y="88"/>
                </a:lnTo>
                <a:lnTo>
                  <a:pt x="3429" y="103"/>
                </a:lnTo>
                <a:lnTo>
                  <a:pt x="3477" y="119"/>
                </a:lnTo>
                <a:lnTo>
                  <a:pt x="3525" y="137"/>
                </a:lnTo>
                <a:lnTo>
                  <a:pt x="3572" y="155"/>
                </a:lnTo>
                <a:lnTo>
                  <a:pt x="3617" y="176"/>
                </a:lnTo>
                <a:lnTo>
                  <a:pt x="3664" y="197"/>
                </a:lnTo>
                <a:lnTo>
                  <a:pt x="3710" y="219"/>
                </a:lnTo>
                <a:lnTo>
                  <a:pt x="3754" y="243"/>
                </a:lnTo>
                <a:lnTo>
                  <a:pt x="3799" y="267"/>
                </a:lnTo>
                <a:lnTo>
                  <a:pt x="3842" y="294"/>
                </a:lnTo>
                <a:lnTo>
                  <a:pt x="3887" y="321"/>
                </a:lnTo>
                <a:lnTo>
                  <a:pt x="3929" y="350"/>
                </a:lnTo>
                <a:lnTo>
                  <a:pt x="3971" y="379"/>
                </a:lnTo>
                <a:lnTo>
                  <a:pt x="4013" y="410"/>
                </a:lnTo>
                <a:lnTo>
                  <a:pt x="4056" y="442"/>
                </a:lnTo>
                <a:lnTo>
                  <a:pt x="4097" y="475"/>
                </a:lnTo>
                <a:lnTo>
                  <a:pt x="4137" y="510"/>
                </a:lnTo>
                <a:lnTo>
                  <a:pt x="4177" y="546"/>
                </a:lnTo>
                <a:lnTo>
                  <a:pt x="4217" y="582"/>
                </a:lnTo>
                <a:lnTo>
                  <a:pt x="4255" y="621"/>
                </a:lnTo>
                <a:lnTo>
                  <a:pt x="4293" y="660"/>
                </a:lnTo>
                <a:lnTo>
                  <a:pt x="4331" y="700"/>
                </a:lnTo>
                <a:lnTo>
                  <a:pt x="4366" y="740"/>
                </a:lnTo>
                <a:lnTo>
                  <a:pt x="4400" y="780"/>
                </a:lnTo>
                <a:lnTo>
                  <a:pt x="4433" y="821"/>
                </a:lnTo>
                <a:lnTo>
                  <a:pt x="4465" y="863"/>
                </a:lnTo>
                <a:lnTo>
                  <a:pt x="4496" y="904"/>
                </a:lnTo>
                <a:lnTo>
                  <a:pt x="4526" y="948"/>
                </a:lnTo>
                <a:lnTo>
                  <a:pt x="4554" y="990"/>
                </a:lnTo>
                <a:lnTo>
                  <a:pt x="4582" y="1034"/>
                </a:lnTo>
                <a:lnTo>
                  <a:pt x="4608" y="1078"/>
                </a:lnTo>
                <a:lnTo>
                  <a:pt x="4633" y="1122"/>
                </a:lnTo>
                <a:lnTo>
                  <a:pt x="4657" y="1168"/>
                </a:lnTo>
                <a:lnTo>
                  <a:pt x="4679" y="1212"/>
                </a:lnTo>
                <a:lnTo>
                  <a:pt x="4701" y="1259"/>
                </a:lnTo>
                <a:lnTo>
                  <a:pt x="4720" y="1306"/>
                </a:lnTo>
                <a:lnTo>
                  <a:pt x="4739" y="1353"/>
                </a:lnTo>
                <a:lnTo>
                  <a:pt x="4756" y="1400"/>
                </a:lnTo>
                <a:lnTo>
                  <a:pt x="4772" y="1447"/>
                </a:lnTo>
                <a:lnTo>
                  <a:pt x="4788" y="1497"/>
                </a:lnTo>
                <a:lnTo>
                  <a:pt x="4802" y="1546"/>
                </a:lnTo>
                <a:lnTo>
                  <a:pt x="4815" y="1595"/>
                </a:lnTo>
                <a:lnTo>
                  <a:pt x="4826" y="1645"/>
                </a:lnTo>
                <a:lnTo>
                  <a:pt x="4836" y="1695"/>
                </a:lnTo>
                <a:lnTo>
                  <a:pt x="4845" y="1747"/>
                </a:lnTo>
                <a:lnTo>
                  <a:pt x="4853" y="1798"/>
                </a:lnTo>
                <a:lnTo>
                  <a:pt x="4860" y="1850"/>
                </a:lnTo>
                <a:lnTo>
                  <a:pt x="4866" y="1903"/>
                </a:lnTo>
                <a:lnTo>
                  <a:pt x="4869" y="1955"/>
                </a:lnTo>
                <a:lnTo>
                  <a:pt x="4873" y="2009"/>
                </a:lnTo>
                <a:lnTo>
                  <a:pt x="4875" y="2064"/>
                </a:lnTo>
                <a:lnTo>
                  <a:pt x="4875" y="2117"/>
                </a:lnTo>
                <a:close/>
                <a:moveTo>
                  <a:pt x="3677" y="2763"/>
                </a:moveTo>
                <a:lnTo>
                  <a:pt x="3677" y="2763"/>
                </a:lnTo>
                <a:lnTo>
                  <a:pt x="3676" y="2717"/>
                </a:lnTo>
                <a:lnTo>
                  <a:pt x="3673" y="2670"/>
                </a:lnTo>
                <a:lnTo>
                  <a:pt x="3668" y="2624"/>
                </a:lnTo>
                <a:lnTo>
                  <a:pt x="3661" y="2580"/>
                </a:lnTo>
                <a:lnTo>
                  <a:pt x="3650" y="2536"/>
                </a:lnTo>
                <a:lnTo>
                  <a:pt x="3639" y="2493"/>
                </a:lnTo>
                <a:lnTo>
                  <a:pt x="3625" y="2451"/>
                </a:lnTo>
                <a:lnTo>
                  <a:pt x="3609" y="2410"/>
                </a:lnTo>
                <a:lnTo>
                  <a:pt x="3591" y="2370"/>
                </a:lnTo>
                <a:lnTo>
                  <a:pt x="3572" y="2330"/>
                </a:lnTo>
                <a:lnTo>
                  <a:pt x="3549" y="2291"/>
                </a:lnTo>
                <a:lnTo>
                  <a:pt x="3525" y="2253"/>
                </a:lnTo>
                <a:lnTo>
                  <a:pt x="3499" y="2217"/>
                </a:lnTo>
                <a:lnTo>
                  <a:pt x="3470" y="2180"/>
                </a:lnTo>
                <a:lnTo>
                  <a:pt x="3439" y="2145"/>
                </a:lnTo>
                <a:lnTo>
                  <a:pt x="3406" y="2111"/>
                </a:lnTo>
                <a:lnTo>
                  <a:pt x="3372" y="2078"/>
                </a:lnTo>
                <a:lnTo>
                  <a:pt x="3338" y="2047"/>
                </a:lnTo>
                <a:lnTo>
                  <a:pt x="3301" y="2018"/>
                </a:lnTo>
                <a:lnTo>
                  <a:pt x="3265" y="1992"/>
                </a:lnTo>
                <a:lnTo>
                  <a:pt x="3227" y="1968"/>
                </a:lnTo>
                <a:lnTo>
                  <a:pt x="3189" y="1945"/>
                </a:lnTo>
                <a:lnTo>
                  <a:pt x="3149" y="1925"/>
                </a:lnTo>
                <a:lnTo>
                  <a:pt x="3109" y="1907"/>
                </a:lnTo>
                <a:lnTo>
                  <a:pt x="3068" y="1891"/>
                </a:lnTo>
                <a:lnTo>
                  <a:pt x="3026" y="1878"/>
                </a:lnTo>
                <a:lnTo>
                  <a:pt x="2984" y="1865"/>
                </a:lnTo>
                <a:lnTo>
                  <a:pt x="2940" y="1856"/>
                </a:lnTo>
                <a:lnTo>
                  <a:pt x="2896" y="1848"/>
                </a:lnTo>
                <a:lnTo>
                  <a:pt x="2850" y="1844"/>
                </a:lnTo>
                <a:lnTo>
                  <a:pt x="2805" y="1840"/>
                </a:lnTo>
                <a:lnTo>
                  <a:pt x="2758" y="1839"/>
                </a:lnTo>
                <a:lnTo>
                  <a:pt x="2711" y="1840"/>
                </a:lnTo>
                <a:lnTo>
                  <a:pt x="2665" y="1844"/>
                </a:lnTo>
                <a:lnTo>
                  <a:pt x="2620" y="1848"/>
                </a:lnTo>
                <a:lnTo>
                  <a:pt x="2575" y="1856"/>
                </a:lnTo>
                <a:lnTo>
                  <a:pt x="2532" y="1865"/>
                </a:lnTo>
                <a:lnTo>
                  <a:pt x="2488" y="1878"/>
                </a:lnTo>
                <a:lnTo>
                  <a:pt x="2447" y="1891"/>
                </a:lnTo>
                <a:lnTo>
                  <a:pt x="2406" y="1907"/>
                </a:lnTo>
                <a:lnTo>
                  <a:pt x="2366" y="1925"/>
                </a:lnTo>
                <a:lnTo>
                  <a:pt x="2326" y="1945"/>
                </a:lnTo>
                <a:lnTo>
                  <a:pt x="2289" y="1968"/>
                </a:lnTo>
                <a:lnTo>
                  <a:pt x="2251" y="1992"/>
                </a:lnTo>
                <a:lnTo>
                  <a:pt x="2213" y="2018"/>
                </a:lnTo>
                <a:lnTo>
                  <a:pt x="2178" y="2047"/>
                </a:lnTo>
                <a:lnTo>
                  <a:pt x="2143" y="2078"/>
                </a:lnTo>
                <a:lnTo>
                  <a:pt x="2108" y="2111"/>
                </a:lnTo>
                <a:lnTo>
                  <a:pt x="2076" y="2145"/>
                </a:lnTo>
                <a:lnTo>
                  <a:pt x="2045" y="2180"/>
                </a:lnTo>
                <a:lnTo>
                  <a:pt x="2017" y="2217"/>
                </a:lnTo>
                <a:lnTo>
                  <a:pt x="1991" y="2253"/>
                </a:lnTo>
                <a:lnTo>
                  <a:pt x="1966" y="2291"/>
                </a:lnTo>
                <a:lnTo>
                  <a:pt x="1944" y="2330"/>
                </a:lnTo>
                <a:lnTo>
                  <a:pt x="1923" y="2370"/>
                </a:lnTo>
                <a:lnTo>
                  <a:pt x="1906" y="2410"/>
                </a:lnTo>
                <a:lnTo>
                  <a:pt x="1890" y="2451"/>
                </a:lnTo>
                <a:lnTo>
                  <a:pt x="1877" y="2493"/>
                </a:lnTo>
                <a:lnTo>
                  <a:pt x="1865" y="2536"/>
                </a:lnTo>
                <a:lnTo>
                  <a:pt x="1855" y="2580"/>
                </a:lnTo>
                <a:lnTo>
                  <a:pt x="1848" y="2624"/>
                </a:lnTo>
                <a:lnTo>
                  <a:pt x="1842" y="2670"/>
                </a:lnTo>
                <a:lnTo>
                  <a:pt x="1840" y="2717"/>
                </a:lnTo>
                <a:lnTo>
                  <a:pt x="1839" y="2763"/>
                </a:lnTo>
                <a:lnTo>
                  <a:pt x="1840" y="2811"/>
                </a:lnTo>
                <a:lnTo>
                  <a:pt x="1842" y="2858"/>
                </a:lnTo>
                <a:lnTo>
                  <a:pt x="1848" y="2904"/>
                </a:lnTo>
                <a:lnTo>
                  <a:pt x="1855" y="2948"/>
                </a:lnTo>
                <a:lnTo>
                  <a:pt x="1865" y="2993"/>
                </a:lnTo>
                <a:lnTo>
                  <a:pt x="1877" y="3036"/>
                </a:lnTo>
                <a:lnTo>
                  <a:pt x="1890" y="3078"/>
                </a:lnTo>
                <a:lnTo>
                  <a:pt x="1906" y="3120"/>
                </a:lnTo>
                <a:lnTo>
                  <a:pt x="1923" y="3160"/>
                </a:lnTo>
                <a:lnTo>
                  <a:pt x="1944" y="3199"/>
                </a:lnTo>
                <a:lnTo>
                  <a:pt x="1966" y="3238"/>
                </a:lnTo>
                <a:lnTo>
                  <a:pt x="1991" y="3276"/>
                </a:lnTo>
                <a:lnTo>
                  <a:pt x="2017" y="3312"/>
                </a:lnTo>
                <a:lnTo>
                  <a:pt x="2045" y="3349"/>
                </a:lnTo>
                <a:lnTo>
                  <a:pt x="2076" y="3383"/>
                </a:lnTo>
                <a:lnTo>
                  <a:pt x="2108" y="3417"/>
                </a:lnTo>
                <a:lnTo>
                  <a:pt x="2143" y="3451"/>
                </a:lnTo>
                <a:lnTo>
                  <a:pt x="2178" y="3481"/>
                </a:lnTo>
                <a:lnTo>
                  <a:pt x="2214" y="3510"/>
                </a:lnTo>
                <a:lnTo>
                  <a:pt x="2251" y="3536"/>
                </a:lnTo>
                <a:lnTo>
                  <a:pt x="2289" y="3560"/>
                </a:lnTo>
                <a:lnTo>
                  <a:pt x="2327" y="3582"/>
                </a:lnTo>
                <a:lnTo>
                  <a:pt x="2366" y="3602"/>
                </a:lnTo>
                <a:lnTo>
                  <a:pt x="2407" y="3621"/>
                </a:lnTo>
                <a:lnTo>
                  <a:pt x="2448" y="3637"/>
                </a:lnTo>
                <a:lnTo>
                  <a:pt x="2491" y="3650"/>
                </a:lnTo>
                <a:lnTo>
                  <a:pt x="2533" y="3662"/>
                </a:lnTo>
                <a:lnTo>
                  <a:pt x="2577" y="3671"/>
                </a:lnTo>
                <a:lnTo>
                  <a:pt x="2622" y="3678"/>
                </a:lnTo>
                <a:lnTo>
                  <a:pt x="2668" y="3683"/>
                </a:lnTo>
                <a:lnTo>
                  <a:pt x="2714" y="3687"/>
                </a:lnTo>
                <a:lnTo>
                  <a:pt x="2761" y="3688"/>
                </a:lnTo>
                <a:lnTo>
                  <a:pt x="2808" y="3687"/>
                </a:lnTo>
                <a:lnTo>
                  <a:pt x="2855" y="3683"/>
                </a:lnTo>
                <a:lnTo>
                  <a:pt x="2899" y="3678"/>
                </a:lnTo>
                <a:lnTo>
                  <a:pt x="2944" y="3671"/>
                </a:lnTo>
                <a:lnTo>
                  <a:pt x="2987" y="3662"/>
                </a:lnTo>
                <a:lnTo>
                  <a:pt x="3029" y="3649"/>
                </a:lnTo>
                <a:lnTo>
                  <a:pt x="3072" y="3635"/>
                </a:lnTo>
                <a:lnTo>
                  <a:pt x="3113" y="3619"/>
                </a:lnTo>
                <a:lnTo>
                  <a:pt x="3153" y="3601"/>
                </a:lnTo>
                <a:lnTo>
                  <a:pt x="3192" y="3582"/>
                </a:lnTo>
                <a:lnTo>
                  <a:pt x="3230" y="3559"/>
                </a:lnTo>
                <a:lnTo>
                  <a:pt x="3268" y="3535"/>
                </a:lnTo>
                <a:lnTo>
                  <a:pt x="3305" y="3509"/>
                </a:lnTo>
                <a:lnTo>
                  <a:pt x="3340" y="3480"/>
                </a:lnTo>
                <a:lnTo>
                  <a:pt x="3375" y="3449"/>
                </a:lnTo>
                <a:lnTo>
                  <a:pt x="3408" y="3416"/>
                </a:lnTo>
                <a:lnTo>
                  <a:pt x="3442" y="3382"/>
                </a:lnTo>
                <a:lnTo>
                  <a:pt x="3471" y="3347"/>
                </a:lnTo>
                <a:lnTo>
                  <a:pt x="3500" y="3310"/>
                </a:lnTo>
                <a:lnTo>
                  <a:pt x="3526" y="3274"/>
                </a:lnTo>
                <a:lnTo>
                  <a:pt x="3550" y="3236"/>
                </a:lnTo>
                <a:lnTo>
                  <a:pt x="3572" y="3197"/>
                </a:lnTo>
                <a:lnTo>
                  <a:pt x="3592" y="3157"/>
                </a:lnTo>
                <a:lnTo>
                  <a:pt x="3610" y="3117"/>
                </a:lnTo>
                <a:lnTo>
                  <a:pt x="3625" y="3076"/>
                </a:lnTo>
                <a:lnTo>
                  <a:pt x="3639" y="3034"/>
                </a:lnTo>
                <a:lnTo>
                  <a:pt x="3650" y="2991"/>
                </a:lnTo>
                <a:lnTo>
                  <a:pt x="3661" y="2947"/>
                </a:lnTo>
                <a:lnTo>
                  <a:pt x="3668" y="2903"/>
                </a:lnTo>
                <a:lnTo>
                  <a:pt x="3673" y="2857"/>
                </a:lnTo>
                <a:lnTo>
                  <a:pt x="3676" y="2810"/>
                </a:lnTo>
                <a:lnTo>
                  <a:pt x="3677" y="27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1">
            <a:normAutofit fontScale="60000" lnSpcReduction="20000"/>
          </a:bodyPr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17"/>
            </p:custDataLst>
          </p:nvPr>
        </p:nvSpPr>
        <p:spPr>
          <a:xfrm>
            <a:off x="5356196" y="4079946"/>
            <a:ext cx="1750595" cy="12545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just"/>
            <a:r>
              <a:rPr lang="zh-CN" altLang="da-DK" sz="16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顺利通过司法考试，拿到司法资格证</a:t>
            </a:r>
            <a:endParaRPr lang="zh-CN" altLang="da-DK" sz="16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8"/>
            </p:custDataLst>
          </p:nvPr>
        </p:nvSpPr>
        <p:spPr>
          <a:xfrm>
            <a:off x="5245361" y="3681390"/>
            <a:ext cx="1208688" cy="369332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just"/>
            <a:r>
              <a:rPr lang="zh-CN" altLang="en-US">
                <a:solidFill>
                  <a:srgbClr val="48D0B9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司法考试</a:t>
            </a:r>
            <a:endParaRPr lang="zh-CN" altLang="en-US">
              <a:solidFill>
                <a:srgbClr val="48D0B9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立方体 5"/>
          <p:cNvSpPr/>
          <p:nvPr>
            <p:custDataLst>
              <p:tags r:id="rId19"/>
            </p:custDataLst>
          </p:nvPr>
        </p:nvSpPr>
        <p:spPr>
          <a:xfrm rot="21091489" flipH="1">
            <a:off x="6671877" y="2419362"/>
            <a:ext cx="1668644" cy="679683"/>
          </a:xfrm>
          <a:prstGeom prst="cube">
            <a:avLst>
              <a:gd name="adj" fmla="val 80345"/>
            </a:avLst>
          </a:prstGeom>
          <a:solidFill>
            <a:srgbClr val="2DBCEF"/>
          </a:solidFill>
          <a:ln>
            <a:noFill/>
          </a:ln>
        </p:spPr>
        <p:style>
          <a:lnRef idx="2">
            <a:srgbClr val="6D82D1">
              <a:shade val="50000"/>
            </a:srgbClr>
          </a:lnRef>
          <a:fillRef idx="1">
            <a:srgbClr val="6D82D1"/>
          </a:fillRef>
          <a:effectRef idx="0">
            <a:srgbClr val="6D82D1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20"/>
            </p:custDataLst>
          </p:nvPr>
        </p:nvCxnSpPr>
        <p:spPr>
          <a:xfrm>
            <a:off x="7465727" y="1958385"/>
            <a:ext cx="0" cy="683448"/>
          </a:xfrm>
          <a:prstGeom prst="line">
            <a:avLst/>
          </a:prstGeom>
          <a:ln>
            <a:solidFill>
              <a:srgbClr val="2DBCEF">
                <a:lumMod val="60000"/>
                <a:lumOff val="40000"/>
              </a:srgbClr>
            </a:solidFill>
            <a:headEnd type="none"/>
            <a:tailEnd type="oval"/>
          </a:ln>
        </p:spPr>
        <p:style>
          <a:lnRef idx="1">
            <a:srgbClr val="6D82D1"/>
          </a:lnRef>
          <a:fillRef idx="0">
            <a:srgbClr val="6D82D1"/>
          </a:fillRef>
          <a:effectRef idx="0">
            <a:srgbClr val="6D82D1"/>
          </a:effectRef>
          <a:fontRef idx="minor">
            <a:sysClr val="windowText" lastClr="000000"/>
          </a:fontRef>
        </p:style>
      </p:cxnSp>
      <p:sp>
        <p:nvSpPr>
          <p:cNvPr id="17" name="椭圆 16"/>
          <p:cNvSpPr/>
          <p:nvPr>
            <p:custDataLst>
              <p:tags r:id="rId21"/>
            </p:custDataLst>
          </p:nvPr>
        </p:nvSpPr>
        <p:spPr>
          <a:xfrm>
            <a:off x="7257447" y="1677875"/>
            <a:ext cx="416560" cy="416560"/>
          </a:xfrm>
          <a:prstGeom prst="ellipse">
            <a:avLst/>
          </a:prstGeom>
          <a:solidFill>
            <a:srgbClr val="2DBCEF"/>
          </a:solidFill>
          <a:ln>
            <a:noFill/>
          </a:ln>
        </p:spPr>
        <p:style>
          <a:lnRef idx="2">
            <a:srgbClr val="6D82D1">
              <a:shade val="50000"/>
            </a:srgbClr>
          </a:lnRef>
          <a:fillRef idx="1">
            <a:srgbClr val="6D82D1"/>
          </a:fillRef>
          <a:effectRef idx="0">
            <a:srgbClr val="6D82D1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5" name="KSO_Shape"/>
          <p:cNvSpPr/>
          <p:nvPr>
            <p:custDataLst>
              <p:tags r:id="rId22"/>
            </p:custDataLst>
          </p:nvPr>
        </p:nvSpPr>
        <p:spPr bwMode="auto">
          <a:xfrm>
            <a:off x="7361715" y="1769554"/>
            <a:ext cx="208024" cy="222883"/>
          </a:xfrm>
          <a:custGeom>
            <a:avLst/>
            <a:gdLst>
              <a:gd name="T0" fmla="*/ 290686076 w 10453"/>
              <a:gd name="T1" fmla="*/ 290702762 h 11199"/>
              <a:gd name="T2" fmla="*/ 290686076 w 10453"/>
              <a:gd name="T3" fmla="*/ 290702762 h 11199"/>
              <a:gd name="T4" fmla="*/ 290686076 w 10453"/>
              <a:gd name="T5" fmla="*/ 290702762 h 11199"/>
              <a:gd name="T6" fmla="*/ 290686076 w 10453"/>
              <a:gd name="T7" fmla="*/ 290702762 h 11199"/>
              <a:gd name="T8" fmla="*/ 290686076 w 10453"/>
              <a:gd name="T9" fmla="*/ 290702762 h 11199"/>
              <a:gd name="T10" fmla="*/ 290686076 w 10453"/>
              <a:gd name="T11" fmla="*/ 290702762 h 11199"/>
              <a:gd name="T12" fmla="*/ 290686076 w 10453"/>
              <a:gd name="T13" fmla="*/ 290702762 h 11199"/>
              <a:gd name="T14" fmla="*/ 290686076 w 10453"/>
              <a:gd name="T15" fmla="*/ 290702762 h 11199"/>
              <a:gd name="T16" fmla="*/ 290686076 w 10453"/>
              <a:gd name="T17" fmla="*/ 290702762 h 11199"/>
              <a:gd name="T18" fmla="*/ 290686076 w 10453"/>
              <a:gd name="T19" fmla="*/ 290702762 h 11199"/>
              <a:gd name="T20" fmla="*/ 290686076 w 10453"/>
              <a:gd name="T21" fmla="*/ 290702762 h 11199"/>
              <a:gd name="T22" fmla="*/ 290686076 w 10453"/>
              <a:gd name="T23" fmla="*/ 290702762 h 11199"/>
              <a:gd name="T24" fmla="*/ 290686076 w 10453"/>
              <a:gd name="T25" fmla="*/ 290702762 h 11199"/>
              <a:gd name="T26" fmla="*/ 290686076 w 10453"/>
              <a:gd name="T27" fmla="*/ 290702762 h 11199"/>
              <a:gd name="T28" fmla="*/ 290686076 w 10453"/>
              <a:gd name="T29" fmla="*/ 290702762 h 11199"/>
              <a:gd name="T30" fmla="*/ 290686076 w 10453"/>
              <a:gd name="T31" fmla="*/ 290702762 h 11199"/>
              <a:gd name="T32" fmla="*/ 290686076 w 10453"/>
              <a:gd name="T33" fmla="*/ 290702762 h 11199"/>
              <a:gd name="T34" fmla="*/ 290686076 w 10453"/>
              <a:gd name="T35" fmla="*/ 290702762 h 11199"/>
              <a:gd name="T36" fmla="*/ 290686076 w 10453"/>
              <a:gd name="T37" fmla="*/ 290702762 h 11199"/>
              <a:gd name="T38" fmla="*/ 290686076 w 10453"/>
              <a:gd name="T39" fmla="*/ 290702762 h 11199"/>
              <a:gd name="T40" fmla="*/ 290686076 w 10453"/>
              <a:gd name="T41" fmla="*/ 290702762 h 11199"/>
              <a:gd name="T42" fmla="*/ 290686076 w 10453"/>
              <a:gd name="T43" fmla="*/ 290702762 h 11199"/>
              <a:gd name="T44" fmla="*/ 290686076 w 10453"/>
              <a:gd name="T45" fmla="*/ 290702762 h 11199"/>
              <a:gd name="T46" fmla="*/ 290686076 w 10453"/>
              <a:gd name="T47" fmla="*/ 290702762 h 11199"/>
              <a:gd name="T48" fmla="*/ 290686076 w 10453"/>
              <a:gd name="T49" fmla="*/ 290702762 h 11199"/>
              <a:gd name="T50" fmla="*/ 290686076 w 10453"/>
              <a:gd name="T51" fmla="*/ 290702762 h 11199"/>
              <a:gd name="T52" fmla="*/ 290686076 w 10453"/>
              <a:gd name="T53" fmla="*/ 290702762 h 11199"/>
              <a:gd name="T54" fmla="*/ 290686076 w 10453"/>
              <a:gd name="T55" fmla="*/ 290702762 h 11199"/>
              <a:gd name="T56" fmla="*/ 290686076 w 10453"/>
              <a:gd name="T57" fmla="*/ 290702762 h 11199"/>
              <a:gd name="T58" fmla="*/ 290686076 w 10453"/>
              <a:gd name="T59" fmla="*/ 290702762 h 11199"/>
              <a:gd name="T60" fmla="*/ 290686076 w 10453"/>
              <a:gd name="T61" fmla="*/ 290702762 h 11199"/>
              <a:gd name="T62" fmla="*/ 290686076 w 10453"/>
              <a:gd name="T63" fmla="*/ 290702762 h 11199"/>
              <a:gd name="T64" fmla="*/ 290686076 w 10453"/>
              <a:gd name="T65" fmla="*/ 290702762 h 11199"/>
              <a:gd name="T66" fmla="*/ 290686076 w 10453"/>
              <a:gd name="T67" fmla="*/ 290702762 h 11199"/>
              <a:gd name="T68" fmla="*/ 290686076 w 10453"/>
              <a:gd name="T69" fmla="*/ 290702762 h 11199"/>
              <a:gd name="T70" fmla="*/ 290686076 w 10453"/>
              <a:gd name="T71" fmla="*/ 290702762 h 11199"/>
              <a:gd name="T72" fmla="*/ 290686076 w 10453"/>
              <a:gd name="T73" fmla="*/ 290702762 h 11199"/>
              <a:gd name="T74" fmla="*/ 290686076 w 10453"/>
              <a:gd name="T75" fmla="*/ 290702762 h 11199"/>
              <a:gd name="T76" fmla="*/ 290686076 w 10453"/>
              <a:gd name="T77" fmla="*/ 290702762 h 11199"/>
              <a:gd name="T78" fmla="*/ 290686076 w 10453"/>
              <a:gd name="T79" fmla="*/ 290702762 h 11199"/>
              <a:gd name="T80" fmla="*/ 290686076 w 10453"/>
              <a:gd name="T81" fmla="*/ 290702762 h 11199"/>
              <a:gd name="T82" fmla="*/ 290686076 w 10453"/>
              <a:gd name="T83" fmla="*/ 290702762 h 11199"/>
              <a:gd name="T84" fmla="*/ 290686076 w 10453"/>
              <a:gd name="T85" fmla="*/ 290702762 h 11199"/>
              <a:gd name="T86" fmla="*/ 290686076 w 10453"/>
              <a:gd name="T87" fmla="*/ 290702762 h 11199"/>
              <a:gd name="T88" fmla="*/ 290686076 w 10453"/>
              <a:gd name="T89" fmla="*/ 290702762 h 11199"/>
              <a:gd name="T90" fmla="*/ 290686076 w 10453"/>
              <a:gd name="T91" fmla="*/ 290702762 h 11199"/>
              <a:gd name="T92" fmla="*/ 290686076 w 10453"/>
              <a:gd name="T93" fmla="*/ 290702762 h 11199"/>
              <a:gd name="T94" fmla="*/ 290686076 w 10453"/>
              <a:gd name="T95" fmla="*/ 290702762 h 11199"/>
              <a:gd name="T96" fmla="*/ 290686076 w 10453"/>
              <a:gd name="T97" fmla="*/ 290702762 h 11199"/>
              <a:gd name="T98" fmla="*/ 290686076 w 10453"/>
              <a:gd name="T99" fmla="*/ 290702762 h 11199"/>
              <a:gd name="T100" fmla="*/ 290686076 w 10453"/>
              <a:gd name="T101" fmla="*/ 290702762 h 11199"/>
              <a:gd name="T102" fmla="*/ 290686076 w 10453"/>
              <a:gd name="T103" fmla="*/ 290702762 h 11199"/>
              <a:gd name="T104" fmla="*/ 290686076 w 10453"/>
              <a:gd name="T105" fmla="*/ 290702762 h 11199"/>
              <a:gd name="T106" fmla="*/ 290686076 w 10453"/>
              <a:gd name="T107" fmla="*/ 290702762 h 11199"/>
              <a:gd name="T108" fmla="*/ 290686076 w 10453"/>
              <a:gd name="T109" fmla="*/ 290702762 h 11199"/>
              <a:gd name="T110" fmla="*/ 290686076 w 10453"/>
              <a:gd name="T111" fmla="*/ 290702762 h 111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453" h="11199">
                <a:moveTo>
                  <a:pt x="1185" y="5973"/>
                </a:moveTo>
                <a:lnTo>
                  <a:pt x="219" y="6939"/>
                </a:lnTo>
                <a:lnTo>
                  <a:pt x="193" y="6966"/>
                </a:lnTo>
                <a:lnTo>
                  <a:pt x="168" y="6994"/>
                </a:lnTo>
                <a:lnTo>
                  <a:pt x="144" y="7025"/>
                </a:lnTo>
                <a:lnTo>
                  <a:pt x="123" y="7055"/>
                </a:lnTo>
                <a:lnTo>
                  <a:pt x="104" y="7087"/>
                </a:lnTo>
                <a:lnTo>
                  <a:pt x="85" y="7119"/>
                </a:lnTo>
                <a:lnTo>
                  <a:pt x="70" y="7152"/>
                </a:lnTo>
                <a:lnTo>
                  <a:pt x="54" y="7185"/>
                </a:lnTo>
                <a:lnTo>
                  <a:pt x="42" y="7219"/>
                </a:lnTo>
                <a:lnTo>
                  <a:pt x="31" y="7254"/>
                </a:lnTo>
                <a:lnTo>
                  <a:pt x="21" y="7288"/>
                </a:lnTo>
                <a:lnTo>
                  <a:pt x="14" y="7323"/>
                </a:lnTo>
                <a:lnTo>
                  <a:pt x="8" y="7359"/>
                </a:lnTo>
                <a:lnTo>
                  <a:pt x="3" y="7394"/>
                </a:lnTo>
                <a:lnTo>
                  <a:pt x="1" y="7430"/>
                </a:lnTo>
                <a:lnTo>
                  <a:pt x="0" y="7467"/>
                </a:lnTo>
                <a:lnTo>
                  <a:pt x="1" y="7502"/>
                </a:lnTo>
                <a:lnTo>
                  <a:pt x="3" y="7538"/>
                </a:lnTo>
                <a:lnTo>
                  <a:pt x="8" y="7573"/>
                </a:lnTo>
                <a:lnTo>
                  <a:pt x="14" y="7609"/>
                </a:lnTo>
                <a:lnTo>
                  <a:pt x="21" y="7644"/>
                </a:lnTo>
                <a:lnTo>
                  <a:pt x="31" y="7678"/>
                </a:lnTo>
                <a:lnTo>
                  <a:pt x="42" y="7713"/>
                </a:lnTo>
                <a:lnTo>
                  <a:pt x="54" y="7747"/>
                </a:lnTo>
                <a:lnTo>
                  <a:pt x="70" y="7780"/>
                </a:lnTo>
                <a:lnTo>
                  <a:pt x="85" y="7813"/>
                </a:lnTo>
                <a:lnTo>
                  <a:pt x="104" y="7845"/>
                </a:lnTo>
                <a:lnTo>
                  <a:pt x="123" y="7877"/>
                </a:lnTo>
                <a:lnTo>
                  <a:pt x="144" y="7907"/>
                </a:lnTo>
                <a:lnTo>
                  <a:pt x="168" y="7938"/>
                </a:lnTo>
                <a:lnTo>
                  <a:pt x="193" y="7966"/>
                </a:lnTo>
                <a:lnTo>
                  <a:pt x="219" y="7994"/>
                </a:lnTo>
                <a:lnTo>
                  <a:pt x="1712" y="9487"/>
                </a:lnTo>
                <a:lnTo>
                  <a:pt x="3205" y="10980"/>
                </a:lnTo>
                <a:lnTo>
                  <a:pt x="3233" y="11006"/>
                </a:lnTo>
                <a:lnTo>
                  <a:pt x="3262" y="11031"/>
                </a:lnTo>
                <a:lnTo>
                  <a:pt x="3291" y="11055"/>
                </a:lnTo>
                <a:lnTo>
                  <a:pt x="3322" y="11076"/>
                </a:lnTo>
                <a:lnTo>
                  <a:pt x="3354" y="11095"/>
                </a:lnTo>
                <a:lnTo>
                  <a:pt x="3386" y="11113"/>
                </a:lnTo>
                <a:lnTo>
                  <a:pt x="3419" y="11129"/>
                </a:lnTo>
                <a:lnTo>
                  <a:pt x="3452" y="11143"/>
                </a:lnTo>
                <a:lnTo>
                  <a:pt x="3487" y="11156"/>
                </a:lnTo>
                <a:lnTo>
                  <a:pt x="3521" y="11168"/>
                </a:lnTo>
                <a:lnTo>
                  <a:pt x="3555" y="11178"/>
                </a:lnTo>
                <a:lnTo>
                  <a:pt x="3591" y="11185"/>
                </a:lnTo>
                <a:lnTo>
                  <a:pt x="3626" y="11191"/>
                </a:lnTo>
                <a:lnTo>
                  <a:pt x="3662" y="11195"/>
                </a:lnTo>
                <a:lnTo>
                  <a:pt x="3697" y="11198"/>
                </a:lnTo>
                <a:lnTo>
                  <a:pt x="3733" y="11199"/>
                </a:lnTo>
                <a:lnTo>
                  <a:pt x="3769" y="11198"/>
                </a:lnTo>
                <a:lnTo>
                  <a:pt x="3805" y="11195"/>
                </a:lnTo>
                <a:lnTo>
                  <a:pt x="3840" y="11191"/>
                </a:lnTo>
                <a:lnTo>
                  <a:pt x="3876" y="11185"/>
                </a:lnTo>
                <a:lnTo>
                  <a:pt x="3911" y="11178"/>
                </a:lnTo>
                <a:lnTo>
                  <a:pt x="3946" y="11168"/>
                </a:lnTo>
                <a:lnTo>
                  <a:pt x="3980" y="11156"/>
                </a:lnTo>
                <a:lnTo>
                  <a:pt x="4014" y="11143"/>
                </a:lnTo>
                <a:lnTo>
                  <a:pt x="4048" y="11129"/>
                </a:lnTo>
                <a:lnTo>
                  <a:pt x="4081" y="11113"/>
                </a:lnTo>
                <a:lnTo>
                  <a:pt x="4113" y="11095"/>
                </a:lnTo>
                <a:lnTo>
                  <a:pt x="4143" y="11076"/>
                </a:lnTo>
                <a:lnTo>
                  <a:pt x="4174" y="11055"/>
                </a:lnTo>
                <a:lnTo>
                  <a:pt x="4204" y="11031"/>
                </a:lnTo>
                <a:lnTo>
                  <a:pt x="4233" y="11006"/>
                </a:lnTo>
                <a:lnTo>
                  <a:pt x="4261" y="10980"/>
                </a:lnTo>
                <a:lnTo>
                  <a:pt x="4288" y="10952"/>
                </a:lnTo>
                <a:lnTo>
                  <a:pt x="4313" y="10923"/>
                </a:lnTo>
                <a:lnTo>
                  <a:pt x="4335" y="10894"/>
                </a:lnTo>
                <a:lnTo>
                  <a:pt x="4356" y="10863"/>
                </a:lnTo>
                <a:lnTo>
                  <a:pt x="4377" y="10831"/>
                </a:lnTo>
                <a:lnTo>
                  <a:pt x="4394" y="10799"/>
                </a:lnTo>
                <a:lnTo>
                  <a:pt x="4411" y="10766"/>
                </a:lnTo>
                <a:lnTo>
                  <a:pt x="4425" y="10733"/>
                </a:lnTo>
                <a:lnTo>
                  <a:pt x="4438" y="10698"/>
                </a:lnTo>
                <a:lnTo>
                  <a:pt x="4449" y="10664"/>
                </a:lnTo>
                <a:lnTo>
                  <a:pt x="4458" y="10630"/>
                </a:lnTo>
                <a:lnTo>
                  <a:pt x="4467" y="10594"/>
                </a:lnTo>
                <a:lnTo>
                  <a:pt x="4472" y="10559"/>
                </a:lnTo>
                <a:lnTo>
                  <a:pt x="4476" y="10523"/>
                </a:lnTo>
                <a:lnTo>
                  <a:pt x="4478" y="10488"/>
                </a:lnTo>
                <a:lnTo>
                  <a:pt x="4480" y="10452"/>
                </a:lnTo>
                <a:lnTo>
                  <a:pt x="4480" y="10046"/>
                </a:lnTo>
                <a:lnTo>
                  <a:pt x="4480" y="9133"/>
                </a:lnTo>
                <a:lnTo>
                  <a:pt x="4480" y="8959"/>
                </a:lnTo>
                <a:lnTo>
                  <a:pt x="9706" y="8959"/>
                </a:lnTo>
                <a:lnTo>
                  <a:pt x="9744" y="8958"/>
                </a:lnTo>
                <a:lnTo>
                  <a:pt x="9782" y="8955"/>
                </a:lnTo>
                <a:lnTo>
                  <a:pt x="9820" y="8951"/>
                </a:lnTo>
                <a:lnTo>
                  <a:pt x="9856" y="8943"/>
                </a:lnTo>
                <a:lnTo>
                  <a:pt x="9892" y="8935"/>
                </a:lnTo>
                <a:lnTo>
                  <a:pt x="9927" y="8926"/>
                </a:lnTo>
                <a:lnTo>
                  <a:pt x="9963" y="8914"/>
                </a:lnTo>
                <a:lnTo>
                  <a:pt x="9996" y="8901"/>
                </a:lnTo>
                <a:lnTo>
                  <a:pt x="10029" y="8885"/>
                </a:lnTo>
                <a:lnTo>
                  <a:pt x="10061" y="8869"/>
                </a:lnTo>
                <a:lnTo>
                  <a:pt x="10093" y="8851"/>
                </a:lnTo>
                <a:lnTo>
                  <a:pt x="10123" y="8831"/>
                </a:lnTo>
                <a:lnTo>
                  <a:pt x="10152" y="8811"/>
                </a:lnTo>
                <a:lnTo>
                  <a:pt x="10181" y="8788"/>
                </a:lnTo>
                <a:lnTo>
                  <a:pt x="10208" y="8765"/>
                </a:lnTo>
                <a:lnTo>
                  <a:pt x="10234" y="8740"/>
                </a:lnTo>
                <a:lnTo>
                  <a:pt x="10259" y="8714"/>
                </a:lnTo>
                <a:lnTo>
                  <a:pt x="10282" y="8688"/>
                </a:lnTo>
                <a:lnTo>
                  <a:pt x="10304" y="8659"/>
                </a:lnTo>
                <a:lnTo>
                  <a:pt x="10325" y="8630"/>
                </a:lnTo>
                <a:lnTo>
                  <a:pt x="10344" y="8599"/>
                </a:lnTo>
                <a:lnTo>
                  <a:pt x="10362" y="8568"/>
                </a:lnTo>
                <a:lnTo>
                  <a:pt x="10378" y="8536"/>
                </a:lnTo>
                <a:lnTo>
                  <a:pt x="10394" y="8503"/>
                </a:lnTo>
                <a:lnTo>
                  <a:pt x="10407" y="8469"/>
                </a:lnTo>
                <a:lnTo>
                  <a:pt x="10419" y="8435"/>
                </a:lnTo>
                <a:lnTo>
                  <a:pt x="10429" y="8399"/>
                </a:lnTo>
                <a:lnTo>
                  <a:pt x="10437" y="8362"/>
                </a:lnTo>
                <a:lnTo>
                  <a:pt x="10443" y="8326"/>
                </a:lnTo>
                <a:lnTo>
                  <a:pt x="10448" y="8289"/>
                </a:lnTo>
                <a:lnTo>
                  <a:pt x="10452" y="8251"/>
                </a:lnTo>
                <a:lnTo>
                  <a:pt x="10453" y="8212"/>
                </a:lnTo>
                <a:lnTo>
                  <a:pt x="10453" y="6720"/>
                </a:lnTo>
                <a:lnTo>
                  <a:pt x="10452" y="6681"/>
                </a:lnTo>
                <a:lnTo>
                  <a:pt x="10448" y="6643"/>
                </a:lnTo>
                <a:lnTo>
                  <a:pt x="10443" y="6606"/>
                </a:lnTo>
                <a:lnTo>
                  <a:pt x="10437" y="6570"/>
                </a:lnTo>
                <a:lnTo>
                  <a:pt x="10429" y="6533"/>
                </a:lnTo>
                <a:lnTo>
                  <a:pt x="10419" y="6497"/>
                </a:lnTo>
                <a:lnTo>
                  <a:pt x="10407" y="6463"/>
                </a:lnTo>
                <a:lnTo>
                  <a:pt x="10394" y="6429"/>
                </a:lnTo>
                <a:lnTo>
                  <a:pt x="10378" y="6396"/>
                </a:lnTo>
                <a:lnTo>
                  <a:pt x="10362" y="6364"/>
                </a:lnTo>
                <a:lnTo>
                  <a:pt x="10344" y="6333"/>
                </a:lnTo>
                <a:lnTo>
                  <a:pt x="10325" y="6302"/>
                </a:lnTo>
                <a:lnTo>
                  <a:pt x="10304" y="6273"/>
                </a:lnTo>
                <a:lnTo>
                  <a:pt x="10282" y="6244"/>
                </a:lnTo>
                <a:lnTo>
                  <a:pt x="10259" y="6218"/>
                </a:lnTo>
                <a:lnTo>
                  <a:pt x="10234" y="6192"/>
                </a:lnTo>
                <a:lnTo>
                  <a:pt x="10208" y="6167"/>
                </a:lnTo>
                <a:lnTo>
                  <a:pt x="10181" y="6144"/>
                </a:lnTo>
                <a:lnTo>
                  <a:pt x="10152" y="6121"/>
                </a:lnTo>
                <a:lnTo>
                  <a:pt x="10123" y="6101"/>
                </a:lnTo>
                <a:lnTo>
                  <a:pt x="10093" y="6081"/>
                </a:lnTo>
                <a:lnTo>
                  <a:pt x="10061" y="6063"/>
                </a:lnTo>
                <a:lnTo>
                  <a:pt x="10029" y="6046"/>
                </a:lnTo>
                <a:lnTo>
                  <a:pt x="9996" y="6031"/>
                </a:lnTo>
                <a:lnTo>
                  <a:pt x="9963" y="6018"/>
                </a:lnTo>
                <a:lnTo>
                  <a:pt x="9927" y="6006"/>
                </a:lnTo>
                <a:lnTo>
                  <a:pt x="9892" y="5997"/>
                </a:lnTo>
                <a:lnTo>
                  <a:pt x="9856" y="5988"/>
                </a:lnTo>
                <a:lnTo>
                  <a:pt x="9820" y="5981"/>
                </a:lnTo>
                <a:lnTo>
                  <a:pt x="9782" y="5977"/>
                </a:lnTo>
                <a:lnTo>
                  <a:pt x="9744" y="5974"/>
                </a:lnTo>
                <a:lnTo>
                  <a:pt x="9706" y="5973"/>
                </a:lnTo>
                <a:lnTo>
                  <a:pt x="9578" y="5973"/>
                </a:lnTo>
                <a:lnTo>
                  <a:pt x="8831" y="6720"/>
                </a:lnTo>
                <a:lnTo>
                  <a:pt x="9706" y="6720"/>
                </a:lnTo>
                <a:lnTo>
                  <a:pt x="9706" y="8212"/>
                </a:lnTo>
                <a:lnTo>
                  <a:pt x="3733" y="8212"/>
                </a:lnTo>
                <a:lnTo>
                  <a:pt x="3733" y="10046"/>
                </a:lnTo>
                <a:lnTo>
                  <a:pt x="3733" y="10452"/>
                </a:lnTo>
                <a:lnTo>
                  <a:pt x="747" y="7467"/>
                </a:lnTo>
                <a:lnTo>
                  <a:pt x="2240" y="5973"/>
                </a:lnTo>
                <a:lnTo>
                  <a:pt x="1185" y="5973"/>
                </a:lnTo>
                <a:close/>
                <a:moveTo>
                  <a:pt x="7248" y="219"/>
                </a:moveTo>
                <a:lnTo>
                  <a:pt x="8740" y="1713"/>
                </a:lnTo>
                <a:lnTo>
                  <a:pt x="10234" y="3205"/>
                </a:lnTo>
                <a:lnTo>
                  <a:pt x="10260" y="3234"/>
                </a:lnTo>
                <a:lnTo>
                  <a:pt x="10285" y="3262"/>
                </a:lnTo>
                <a:lnTo>
                  <a:pt x="10308" y="3292"/>
                </a:lnTo>
                <a:lnTo>
                  <a:pt x="10330" y="3322"/>
                </a:lnTo>
                <a:lnTo>
                  <a:pt x="10349" y="3354"/>
                </a:lnTo>
                <a:lnTo>
                  <a:pt x="10368" y="3386"/>
                </a:lnTo>
                <a:lnTo>
                  <a:pt x="10383" y="3419"/>
                </a:lnTo>
                <a:lnTo>
                  <a:pt x="10397" y="3452"/>
                </a:lnTo>
                <a:lnTo>
                  <a:pt x="10410" y="3487"/>
                </a:lnTo>
                <a:lnTo>
                  <a:pt x="10422" y="3521"/>
                </a:lnTo>
                <a:lnTo>
                  <a:pt x="10432" y="3555"/>
                </a:lnTo>
                <a:lnTo>
                  <a:pt x="10439" y="3591"/>
                </a:lnTo>
                <a:lnTo>
                  <a:pt x="10445" y="3626"/>
                </a:lnTo>
                <a:lnTo>
                  <a:pt x="10449" y="3662"/>
                </a:lnTo>
                <a:lnTo>
                  <a:pt x="10452" y="3697"/>
                </a:lnTo>
                <a:lnTo>
                  <a:pt x="10453" y="3733"/>
                </a:lnTo>
                <a:lnTo>
                  <a:pt x="10452" y="3770"/>
                </a:lnTo>
                <a:lnTo>
                  <a:pt x="10449" y="3805"/>
                </a:lnTo>
                <a:lnTo>
                  <a:pt x="10445" y="3841"/>
                </a:lnTo>
                <a:lnTo>
                  <a:pt x="10439" y="3876"/>
                </a:lnTo>
                <a:lnTo>
                  <a:pt x="10432" y="3912"/>
                </a:lnTo>
                <a:lnTo>
                  <a:pt x="10422" y="3946"/>
                </a:lnTo>
                <a:lnTo>
                  <a:pt x="10410" y="3980"/>
                </a:lnTo>
                <a:lnTo>
                  <a:pt x="10397" y="4015"/>
                </a:lnTo>
                <a:lnTo>
                  <a:pt x="10383" y="4048"/>
                </a:lnTo>
                <a:lnTo>
                  <a:pt x="10368" y="4081"/>
                </a:lnTo>
                <a:lnTo>
                  <a:pt x="10349" y="4113"/>
                </a:lnTo>
                <a:lnTo>
                  <a:pt x="10330" y="4145"/>
                </a:lnTo>
                <a:lnTo>
                  <a:pt x="10308" y="4174"/>
                </a:lnTo>
                <a:lnTo>
                  <a:pt x="10285" y="4205"/>
                </a:lnTo>
                <a:lnTo>
                  <a:pt x="10260" y="4234"/>
                </a:lnTo>
                <a:lnTo>
                  <a:pt x="10234" y="4261"/>
                </a:lnTo>
                <a:lnTo>
                  <a:pt x="8740" y="5754"/>
                </a:lnTo>
                <a:lnTo>
                  <a:pt x="7248" y="7248"/>
                </a:lnTo>
                <a:lnTo>
                  <a:pt x="7219" y="7274"/>
                </a:lnTo>
                <a:lnTo>
                  <a:pt x="7191" y="7299"/>
                </a:lnTo>
                <a:lnTo>
                  <a:pt x="7161" y="7321"/>
                </a:lnTo>
                <a:lnTo>
                  <a:pt x="7131" y="7343"/>
                </a:lnTo>
                <a:lnTo>
                  <a:pt x="7099" y="7362"/>
                </a:lnTo>
                <a:lnTo>
                  <a:pt x="7067" y="7380"/>
                </a:lnTo>
                <a:lnTo>
                  <a:pt x="7034" y="7397"/>
                </a:lnTo>
                <a:lnTo>
                  <a:pt x="7000" y="7411"/>
                </a:lnTo>
                <a:lnTo>
                  <a:pt x="6966" y="7424"/>
                </a:lnTo>
                <a:lnTo>
                  <a:pt x="6932" y="7435"/>
                </a:lnTo>
                <a:lnTo>
                  <a:pt x="6897" y="7444"/>
                </a:lnTo>
                <a:lnTo>
                  <a:pt x="6862" y="7452"/>
                </a:lnTo>
                <a:lnTo>
                  <a:pt x="6826" y="7458"/>
                </a:lnTo>
                <a:lnTo>
                  <a:pt x="6791" y="7463"/>
                </a:lnTo>
                <a:lnTo>
                  <a:pt x="6755" y="7465"/>
                </a:lnTo>
                <a:lnTo>
                  <a:pt x="6720" y="7465"/>
                </a:lnTo>
                <a:lnTo>
                  <a:pt x="6683" y="7465"/>
                </a:lnTo>
                <a:lnTo>
                  <a:pt x="6648" y="7463"/>
                </a:lnTo>
                <a:lnTo>
                  <a:pt x="6612" y="7458"/>
                </a:lnTo>
                <a:lnTo>
                  <a:pt x="6577" y="7452"/>
                </a:lnTo>
                <a:lnTo>
                  <a:pt x="6541" y="7444"/>
                </a:lnTo>
                <a:lnTo>
                  <a:pt x="6507" y="7435"/>
                </a:lnTo>
                <a:lnTo>
                  <a:pt x="6473" y="7424"/>
                </a:lnTo>
                <a:lnTo>
                  <a:pt x="6438" y="7411"/>
                </a:lnTo>
                <a:lnTo>
                  <a:pt x="6405" y="7397"/>
                </a:lnTo>
                <a:lnTo>
                  <a:pt x="6372" y="7380"/>
                </a:lnTo>
                <a:lnTo>
                  <a:pt x="6340" y="7362"/>
                </a:lnTo>
                <a:lnTo>
                  <a:pt x="6309" y="7343"/>
                </a:lnTo>
                <a:lnTo>
                  <a:pt x="6279" y="7321"/>
                </a:lnTo>
                <a:lnTo>
                  <a:pt x="6248" y="7299"/>
                </a:lnTo>
                <a:lnTo>
                  <a:pt x="6219" y="7274"/>
                </a:lnTo>
                <a:lnTo>
                  <a:pt x="6192" y="7248"/>
                </a:lnTo>
                <a:lnTo>
                  <a:pt x="6165" y="7219"/>
                </a:lnTo>
                <a:lnTo>
                  <a:pt x="6140" y="7191"/>
                </a:lnTo>
                <a:lnTo>
                  <a:pt x="6118" y="7161"/>
                </a:lnTo>
                <a:lnTo>
                  <a:pt x="6096" y="7130"/>
                </a:lnTo>
                <a:lnTo>
                  <a:pt x="6076" y="7099"/>
                </a:lnTo>
                <a:lnTo>
                  <a:pt x="6058" y="7067"/>
                </a:lnTo>
                <a:lnTo>
                  <a:pt x="6042" y="7033"/>
                </a:lnTo>
                <a:lnTo>
                  <a:pt x="6028" y="7000"/>
                </a:lnTo>
                <a:lnTo>
                  <a:pt x="6015" y="6966"/>
                </a:lnTo>
                <a:lnTo>
                  <a:pt x="6004" y="6932"/>
                </a:lnTo>
                <a:lnTo>
                  <a:pt x="5994" y="6897"/>
                </a:lnTo>
                <a:lnTo>
                  <a:pt x="5986" y="6862"/>
                </a:lnTo>
                <a:lnTo>
                  <a:pt x="5980" y="6826"/>
                </a:lnTo>
                <a:lnTo>
                  <a:pt x="5977" y="6791"/>
                </a:lnTo>
                <a:lnTo>
                  <a:pt x="5974" y="6755"/>
                </a:lnTo>
                <a:lnTo>
                  <a:pt x="5973" y="6720"/>
                </a:lnTo>
                <a:lnTo>
                  <a:pt x="5973" y="6314"/>
                </a:lnTo>
                <a:lnTo>
                  <a:pt x="5973" y="5400"/>
                </a:lnTo>
                <a:lnTo>
                  <a:pt x="5973" y="5226"/>
                </a:lnTo>
                <a:lnTo>
                  <a:pt x="747" y="5226"/>
                </a:lnTo>
                <a:lnTo>
                  <a:pt x="709" y="5225"/>
                </a:lnTo>
                <a:lnTo>
                  <a:pt x="671" y="5223"/>
                </a:lnTo>
                <a:lnTo>
                  <a:pt x="633" y="5218"/>
                </a:lnTo>
                <a:lnTo>
                  <a:pt x="596" y="5211"/>
                </a:lnTo>
                <a:lnTo>
                  <a:pt x="560" y="5203"/>
                </a:lnTo>
                <a:lnTo>
                  <a:pt x="525" y="5193"/>
                </a:lnTo>
                <a:lnTo>
                  <a:pt x="490" y="5181"/>
                </a:lnTo>
                <a:lnTo>
                  <a:pt x="457" y="5168"/>
                </a:lnTo>
                <a:lnTo>
                  <a:pt x="424" y="5153"/>
                </a:lnTo>
                <a:lnTo>
                  <a:pt x="390" y="5136"/>
                </a:lnTo>
                <a:lnTo>
                  <a:pt x="360" y="5119"/>
                </a:lnTo>
                <a:lnTo>
                  <a:pt x="329" y="5099"/>
                </a:lnTo>
                <a:lnTo>
                  <a:pt x="300" y="5078"/>
                </a:lnTo>
                <a:lnTo>
                  <a:pt x="272" y="5056"/>
                </a:lnTo>
                <a:lnTo>
                  <a:pt x="245" y="5032"/>
                </a:lnTo>
                <a:lnTo>
                  <a:pt x="219" y="5007"/>
                </a:lnTo>
                <a:lnTo>
                  <a:pt x="194" y="4981"/>
                </a:lnTo>
                <a:lnTo>
                  <a:pt x="170" y="4955"/>
                </a:lnTo>
                <a:lnTo>
                  <a:pt x="149" y="4927"/>
                </a:lnTo>
                <a:lnTo>
                  <a:pt x="128" y="4897"/>
                </a:lnTo>
                <a:lnTo>
                  <a:pt x="109" y="4867"/>
                </a:lnTo>
                <a:lnTo>
                  <a:pt x="90" y="4836"/>
                </a:lnTo>
                <a:lnTo>
                  <a:pt x="74" y="4804"/>
                </a:lnTo>
                <a:lnTo>
                  <a:pt x="59" y="4771"/>
                </a:lnTo>
                <a:lnTo>
                  <a:pt x="46" y="4736"/>
                </a:lnTo>
                <a:lnTo>
                  <a:pt x="34" y="4702"/>
                </a:lnTo>
                <a:lnTo>
                  <a:pt x="24" y="4667"/>
                </a:lnTo>
                <a:lnTo>
                  <a:pt x="15" y="4630"/>
                </a:lnTo>
                <a:lnTo>
                  <a:pt x="9" y="4593"/>
                </a:lnTo>
                <a:lnTo>
                  <a:pt x="5" y="4557"/>
                </a:lnTo>
                <a:lnTo>
                  <a:pt x="1" y="4519"/>
                </a:lnTo>
                <a:lnTo>
                  <a:pt x="0" y="4480"/>
                </a:lnTo>
                <a:lnTo>
                  <a:pt x="0" y="2987"/>
                </a:lnTo>
                <a:lnTo>
                  <a:pt x="1" y="2948"/>
                </a:lnTo>
                <a:lnTo>
                  <a:pt x="5" y="2910"/>
                </a:lnTo>
                <a:lnTo>
                  <a:pt x="9" y="2874"/>
                </a:lnTo>
                <a:lnTo>
                  <a:pt x="15" y="2837"/>
                </a:lnTo>
                <a:lnTo>
                  <a:pt x="24" y="2800"/>
                </a:lnTo>
                <a:lnTo>
                  <a:pt x="34" y="2765"/>
                </a:lnTo>
                <a:lnTo>
                  <a:pt x="46" y="2731"/>
                </a:lnTo>
                <a:lnTo>
                  <a:pt x="59" y="2696"/>
                </a:lnTo>
                <a:lnTo>
                  <a:pt x="74" y="2663"/>
                </a:lnTo>
                <a:lnTo>
                  <a:pt x="90" y="2631"/>
                </a:lnTo>
                <a:lnTo>
                  <a:pt x="109" y="2600"/>
                </a:lnTo>
                <a:lnTo>
                  <a:pt x="128" y="2570"/>
                </a:lnTo>
                <a:lnTo>
                  <a:pt x="149" y="2540"/>
                </a:lnTo>
                <a:lnTo>
                  <a:pt x="170" y="2512"/>
                </a:lnTo>
                <a:lnTo>
                  <a:pt x="194" y="2486"/>
                </a:lnTo>
                <a:lnTo>
                  <a:pt x="219" y="2460"/>
                </a:lnTo>
                <a:lnTo>
                  <a:pt x="245" y="2435"/>
                </a:lnTo>
                <a:lnTo>
                  <a:pt x="272" y="2411"/>
                </a:lnTo>
                <a:lnTo>
                  <a:pt x="300" y="2389"/>
                </a:lnTo>
                <a:lnTo>
                  <a:pt x="329" y="2368"/>
                </a:lnTo>
                <a:lnTo>
                  <a:pt x="360" y="2348"/>
                </a:lnTo>
                <a:lnTo>
                  <a:pt x="390" y="2331"/>
                </a:lnTo>
                <a:lnTo>
                  <a:pt x="424" y="2314"/>
                </a:lnTo>
                <a:lnTo>
                  <a:pt x="457" y="2299"/>
                </a:lnTo>
                <a:lnTo>
                  <a:pt x="490" y="2286"/>
                </a:lnTo>
                <a:lnTo>
                  <a:pt x="525" y="2274"/>
                </a:lnTo>
                <a:lnTo>
                  <a:pt x="560" y="2264"/>
                </a:lnTo>
                <a:lnTo>
                  <a:pt x="596" y="2256"/>
                </a:lnTo>
                <a:lnTo>
                  <a:pt x="633" y="2249"/>
                </a:lnTo>
                <a:lnTo>
                  <a:pt x="671" y="2244"/>
                </a:lnTo>
                <a:lnTo>
                  <a:pt x="709" y="2242"/>
                </a:lnTo>
                <a:lnTo>
                  <a:pt x="747" y="2241"/>
                </a:lnTo>
                <a:lnTo>
                  <a:pt x="5973" y="2241"/>
                </a:lnTo>
                <a:lnTo>
                  <a:pt x="5973" y="2067"/>
                </a:lnTo>
                <a:lnTo>
                  <a:pt x="5973" y="1153"/>
                </a:lnTo>
                <a:lnTo>
                  <a:pt x="5973" y="747"/>
                </a:lnTo>
                <a:lnTo>
                  <a:pt x="5974" y="712"/>
                </a:lnTo>
                <a:lnTo>
                  <a:pt x="5977" y="676"/>
                </a:lnTo>
                <a:lnTo>
                  <a:pt x="5980" y="641"/>
                </a:lnTo>
                <a:lnTo>
                  <a:pt x="5986" y="605"/>
                </a:lnTo>
                <a:lnTo>
                  <a:pt x="5994" y="570"/>
                </a:lnTo>
                <a:lnTo>
                  <a:pt x="6004" y="535"/>
                </a:lnTo>
                <a:lnTo>
                  <a:pt x="6015" y="500"/>
                </a:lnTo>
                <a:lnTo>
                  <a:pt x="6028" y="467"/>
                </a:lnTo>
                <a:lnTo>
                  <a:pt x="6042" y="434"/>
                </a:lnTo>
                <a:lnTo>
                  <a:pt x="6058" y="400"/>
                </a:lnTo>
                <a:lnTo>
                  <a:pt x="6076" y="369"/>
                </a:lnTo>
                <a:lnTo>
                  <a:pt x="6096" y="337"/>
                </a:lnTo>
                <a:lnTo>
                  <a:pt x="6118" y="306"/>
                </a:lnTo>
                <a:lnTo>
                  <a:pt x="6140" y="276"/>
                </a:lnTo>
                <a:lnTo>
                  <a:pt x="6165" y="248"/>
                </a:lnTo>
                <a:lnTo>
                  <a:pt x="6192" y="219"/>
                </a:lnTo>
                <a:lnTo>
                  <a:pt x="6219" y="193"/>
                </a:lnTo>
                <a:lnTo>
                  <a:pt x="6248" y="169"/>
                </a:lnTo>
                <a:lnTo>
                  <a:pt x="6279" y="145"/>
                </a:lnTo>
                <a:lnTo>
                  <a:pt x="6309" y="124"/>
                </a:lnTo>
                <a:lnTo>
                  <a:pt x="6340" y="105"/>
                </a:lnTo>
                <a:lnTo>
                  <a:pt x="6372" y="87"/>
                </a:lnTo>
                <a:lnTo>
                  <a:pt x="6405" y="70"/>
                </a:lnTo>
                <a:lnTo>
                  <a:pt x="6438" y="56"/>
                </a:lnTo>
                <a:lnTo>
                  <a:pt x="6473" y="43"/>
                </a:lnTo>
                <a:lnTo>
                  <a:pt x="6507" y="31"/>
                </a:lnTo>
                <a:lnTo>
                  <a:pt x="6541" y="22"/>
                </a:lnTo>
                <a:lnTo>
                  <a:pt x="6577" y="15"/>
                </a:lnTo>
                <a:lnTo>
                  <a:pt x="6612" y="9"/>
                </a:lnTo>
                <a:lnTo>
                  <a:pt x="6648" y="4"/>
                </a:lnTo>
                <a:lnTo>
                  <a:pt x="6683" y="2"/>
                </a:lnTo>
                <a:lnTo>
                  <a:pt x="6720" y="0"/>
                </a:lnTo>
                <a:lnTo>
                  <a:pt x="6755" y="2"/>
                </a:lnTo>
                <a:lnTo>
                  <a:pt x="6791" y="4"/>
                </a:lnTo>
                <a:lnTo>
                  <a:pt x="6826" y="9"/>
                </a:lnTo>
                <a:lnTo>
                  <a:pt x="6862" y="15"/>
                </a:lnTo>
                <a:lnTo>
                  <a:pt x="6897" y="22"/>
                </a:lnTo>
                <a:lnTo>
                  <a:pt x="6932" y="31"/>
                </a:lnTo>
                <a:lnTo>
                  <a:pt x="6966" y="43"/>
                </a:lnTo>
                <a:lnTo>
                  <a:pt x="7000" y="56"/>
                </a:lnTo>
                <a:lnTo>
                  <a:pt x="7034" y="70"/>
                </a:lnTo>
                <a:lnTo>
                  <a:pt x="7067" y="87"/>
                </a:lnTo>
                <a:lnTo>
                  <a:pt x="7099" y="105"/>
                </a:lnTo>
                <a:lnTo>
                  <a:pt x="7131" y="124"/>
                </a:lnTo>
                <a:lnTo>
                  <a:pt x="7161" y="145"/>
                </a:lnTo>
                <a:lnTo>
                  <a:pt x="7191" y="169"/>
                </a:lnTo>
                <a:lnTo>
                  <a:pt x="7219" y="193"/>
                </a:lnTo>
                <a:lnTo>
                  <a:pt x="7248" y="219"/>
                </a:lnTo>
                <a:close/>
                <a:moveTo>
                  <a:pt x="5226" y="5973"/>
                </a:moveTo>
                <a:lnTo>
                  <a:pt x="4480" y="5973"/>
                </a:lnTo>
                <a:lnTo>
                  <a:pt x="3733" y="5973"/>
                </a:lnTo>
                <a:lnTo>
                  <a:pt x="3733" y="6720"/>
                </a:lnTo>
                <a:lnTo>
                  <a:pt x="5226" y="6720"/>
                </a:lnTo>
                <a:lnTo>
                  <a:pt x="5226" y="59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 fontScale="45000" lnSpcReduction="20000"/>
          </a:bodyPr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23"/>
            </p:custDataLst>
          </p:nvPr>
        </p:nvSpPr>
        <p:spPr>
          <a:xfrm>
            <a:off x="7159425" y="3593719"/>
            <a:ext cx="1750595" cy="12545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just"/>
            <a:r>
              <a:rPr lang="zh-CN" altLang="da-DK" sz="16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不忘初心，砥砺前行</a:t>
            </a:r>
            <a:endParaRPr lang="zh-CN" altLang="da-DK" sz="16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24"/>
            </p:custDataLst>
          </p:nvPr>
        </p:nvSpPr>
        <p:spPr>
          <a:xfrm>
            <a:off x="7048590" y="3195163"/>
            <a:ext cx="1208688" cy="369332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zh-CN" altLang="en-US">
                <a:solidFill>
                  <a:srgbClr val="2DBCEF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考研</a:t>
            </a:r>
            <a:endParaRPr lang="zh-CN" altLang="en-US">
              <a:solidFill>
                <a:srgbClr val="2DBCEF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立方体 6"/>
          <p:cNvSpPr/>
          <p:nvPr>
            <p:custDataLst>
              <p:tags r:id="rId25"/>
            </p:custDataLst>
          </p:nvPr>
        </p:nvSpPr>
        <p:spPr>
          <a:xfrm rot="21091489" flipH="1">
            <a:off x="8456634" y="1929404"/>
            <a:ext cx="1668644" cy="679683"/>
          </a:xfrm>
          <a:prstGeom prst="cube">
            <a:avLst>
              <a:gd name="adj" fmla="val 80345"/>
            </a:avLst>
          </a:prstGeom>
          <a:ln>
            <a:noFill/>
          </a:ln>
        </p:spPr>
        <p:style>
          <a:lnRef idx="2">
            <a:srgbClr val="6D82D1">
              <a:shade val="50000"/>
            </a:srgbClr>
          </a:lnRef>
          <a:fillRef idx="1">
            <a:srgbClr val="6D82D1"/>
          </a:fillRef>
          <a:effectRef idx="0">
            <a:srgbClr val="6D82D1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26"/>
            </p:custDataLst>
          </p:nvPr>
        </p:nvCxnSpPr>
        <p:spPr>
          <a:xfrm>
            <a:off x="9253539" y="1468427"/>
            <a:ext cx="0" cy="683448"/>
          </a:xfrm>
          <a:prstGeom prst="line">
            <a:avLst/>
          </a:prstGeom>
          <a:ln>
            <a:solidFill>
              <a:srgbClr val="6D82D1">
                <a:lumMod val="60000"/>
                <a:lumOff val="40000"/>
              </a:srgbClr>
            </a:solidFill>
            <a:headEnd type="none"/>
            <a:tailEnd type="oval"/>
          </a:ln>
        </p:spPr>
        <p:style>
          <a:lnRef idx="1">
            <a:srgbClr val="6D82D1"/>
          </a:lnRef>
          <a:fillRef idx="0">
            <a:srgbClr val="6D82D1"/>
          </a:fillRef>
          <a:effectRef idx="0">
            <a:srgbClr val="6D82D1"/>
          </a:effectRef>
          <a:fontRef idx="minor">
            <a:sysClr val="windowText" lastClr="000000"/>
          </a:fontRef>
        </p:style>
      </p:cxnSp>
      <p:sp>
        <p:nvSpPr>
          <p:cNvPr id="18" name="椭圆 17"/>
          <p:cNvSpPr/>
          <p:nvPr>
            <p:custDataLst>
              <p:tags r:id="rId27"/>
            </p:custDataLst>
          </p:nvPr>
        </p:nvSpPr>
        <p:spPr>
          <a:xfrm>
            <a:off x="9045259" y="1198054"/>
            <a:ext cx="416560" cy="416560"/>
          </a:xfrm>
          <a:prstGeom prst="ellipse">
            <a:avLst/>
          </a:prstGeom>
          <a:ln>
            <a:noFill/>
          </a:ln>
        </p:spPr>
        <p:style>
          <a:lnRef idx="2">
            <a:srgbClr val="6D82D1">
              <a:shade val="50000"/>
            </a:srgbClr>
          </a:lnRef>
          <a:fillRef idx="1">
            <a:srgbClr val="6D82D1"/>
          </a:fillRef>
          <a:effectRef idx="0">
            <a:srgbClr val="6D82D1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20000"/>
          </a:bodyPr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0" name="KSO_Shape"/>
          <p:cNvSpPr/>
          <p:nvPr>
            <p:custDataLst>
              <p:tags r:id="rId28"/>
            </p:custDataLst>
          </p:nvPr>
        </p:nvSpPr>
        <p:spPr bwMode="auto">
          <a:xfrm>
            <a:off x="9139657" y="1280281"/>
            <a:ext cx="227763" cy="252723"/>
          </a:xfrm>
          <a:custGeom>
            <a:avLst/>
            <a:gdLst>
              <a:gd name="T0" fmla="*/ 1592169 w 3407"/>
              <a:gd name="T1" fmla="*/ 450338 h 3778"/>
              <a:gd name="T2" fmla="*/ 1432047 w 3407"/>
              <a:gd name="T3" fmla="*/ 900675 h 3778"/>
              <a:gd name="T4" fmla="*/ 1591216 w 3407"/>
              <a:gd name="T5" fmla="*/ 1351013 h 3778"/>
              <a:gd name="T6" fmla="*/ 1121333 w 3407"/>
              <a:gd name="T7" fmla="*/ 1435838 h 3778"/>
              <a:gd name="T8" fmla="*/ 811573 w 3407"/>
              <a:gd name="T9" fmla="*/ 1800397 h 3778"/>
              <a:gd name="T10" fmla="*/ 502765 w 3407"/>
              <a:gd name="T11" fmla="*/ 1436791 h 3778"/>
              <a:gd name="T12" fmla="*/ 32882 w 3407"/>
              <a:gd name="T13" fmla="*/ 1350059 h 3778"/>
              <a:gd name="T14" fmla="*/ 193005 w 3407"/>
              <a:gd name="T15" fmla="*/ 900675 h 3778"/>
              <a:gd name="T16" fmla="*/ 31929 w 3407"/>
              <a:gd name="T17" fmla="*/ 450338 h 3778"/>
              <a:gd name="T18" fmla="*/ 502765 w 3407"/>
              <a:gd name="T19" fmla="*/ 364082 h 3778"/>
              <a:gd name="T20" fmla="*/ 811573 w 3407"/>
              <a:gd name="T21" fmla="*/ 0 h 3778"/>
              <a:gd name="T22" fmla="*/ 1121333 w 3407"/>
              <a:gd name="T23" fmla="*/ 363129 h 3778"/>
              <a:gd name="T24" fmla="*/ 222551 w 3407"/>
              <a:gd name="T25" fmla="*/ 391722 h 3778"/>
              <a:gd name="T26" fmla="*/ 75772 w 3407"/>
              <a:gd name="T27" fmla="*/ 644769 h 3778"/>
              <a:gd name="T28" fmla="*/ 438430 w 3407"/>
              <a:gd name="T29" fmla="*/ 683846 h 3778"/>
              <a:gd name="T30" fmla="*/ 222551 w 3407"/>
              <a:gd name="T31" fmla="*/ 391722 h 3778"/>
              <a:gd name="T32" fmla="*/ 76249 w 3407"/>
              <a:gd name="T33" fmla="*/ 1156581 h 3778"/>
              <a:gd name="T34" fmla="*/ 223028 w 3407"/>
              <a:gd name="T35" fmla="*/ 1409151 h 3778"/>
              <a:gd name="T36" fmla="*/ 438430 w 3407"/>
              <a:gd name="T37" fmla="*/ 1118457 h 3778"/>
              <a:gd name="T38" fmla="*/ 267347 w 3407"/>
              <a:gd name="T39" fmla="*/ 900675 h 3778"/>
              <a:gd name="T40" fmla="*/ 426516 w 3407"/>
              <a:gd name="T41" fmla="*/ 899722 h 3778"/>
              <a:gd name="T42" fmla="*/ 430329 w 3407"/>
              <a:gd name="T43" fmla="*/ 762953 h 3778"/>
              <a:gd name="T44" fmla="*/ 647161 w 3407"/>
              <a:gd name="T45" fmla="*/ 1183744 h 3778"/>
              <a:gd name="T46" fmla="*/ 976461 w 3407"/>
              <a:gd name="T47" fmla="*/ 1183744 h 3778"/>
              <a:gd name="T48" fmla="*/ 1139919 w 3407"/>
              <a:gd name="T49" fmla="*/ 899722 h 3778"/>
              <a:gd name="T50" fmla="*/ 975508 w 3407"/>
              <a:gd name="T51" fmla="*/ 616176 h 3778"/>
              <a:gd name="T52" fmla="*/ 649544 w 3407"/>
              <a:gd name="T53" fmla="*/ 616176 h 3778"/>
              <a:gd name="T54" fmla="*/ 485133 w 3407"/>
              <a:gd name="T55" fmla="*/ 899722 h 3778"/>
              <a:gd name="T56" fmla="*/ 647161 w 3407"/>
              <a:gd name="T57" fmla="*/ 1183744 h 3778"/>
              <a:gd name="T58" fmla="*/ 742949 w 3407"/>
              <a:gd name="T59" fmla="*/ 501328 h 3778"/>
              <a:gd name="T60" fmla="*/ 499906 w 3407"/>
              <a:gd name="T61" fmla="*/ 641910 h 3778"/>
              <a:gd name="T62" fmla="*/ 742949 w 3407"/>
              <a:gd name="T63" fmla="*/ 1300022 h 3778"/>
              <a:gd name="T64" fmla="*/ 500859 w 3407"/>
              <a:gd name="T65" fmla="*/ 1160394 h 3778"/>
              <a:gd name="T66" fmla="*/ 742949 w 3407"/>
              <a:gd name="T67" fmla="*/ 1300022 h 3778"/>
              <a:gd name="T68" fmla="*/ 1070342 w 3407"/>
              <a:gd name="T69" fmla="*/ 376949 h 3778"/>
              <a:gd name="T70" fmla="*/ 811573 w 3407"/>
              <a:gd name="T71" fmla="*/ 44795 h 3778"/>
              <a:gd name="T72" fmla="*/ 553757 w 3407"/>
              <a:gd name="T73" fmla="*/ 375043 h 3778"/>
              <a:gd name="T74" fmla="*/ 812526 w 3407"/>
              <a:gd name="T75" fmla="*/ 1332427 h 3778"/>
              <a:gd name="T76" fmla="*/ 665747 w 3407"/>
              <a:gd name="T77" fmla="*/ 1665534 h 3778"/>
              <a:gd name="T78" fmla="*/ 957398 w 3407"/>
              <a:gd name="T79" fmla="*/ 1665534 h 3778"/>
              <a:gd name="T80" fmla="*/ 812526 w 3407"/>
              <a:gd name="T81" fmla="*/ 1332427 h 3778"/>
              <a:gd name="T82" fmla="*/ 880673 w 3407"/>
              <a:gd name="T83" fmla="*/ 1300022 h 3778"/>
              <a:gd name="T84" fmla="*/ 1124193 w 3407"/>
              <a:gd name="T85" fmla="*/ 1161347 h 3778"/>
              <a:gd name="T86" fmla="*/ 1085115 w 3407"/>
              <a:gd name="T87" fmla="*/ 427940 h 3778"/>
              <a:gd name="T88" fmla="*/ 1004101 w 3407"/>
              <a:gd name="T89" fmla="*/ 566615 h 3778"/>
              <a:gd name="T90" fmla="*/ 1085115 w 3407"/>
              <a:gd name="T91" fmla="*/ 427940 h 3778"/>
              <a:gd name="T92" fmla="*/ 1547373 w 3407"/>
              <a:gd name="T93" fmla="*/ 644769 h 3778"/>
              <a:gd name="T94" fmla="*/ 1401547 w 3407"/>
              <a:gd name="T95" fmla="*/ 392199 h 3778"/>
              <a:gd name="T96" fmla="*/ 1186621 w 3407"/>
              <a:gd name="T97" fmla="*/ 685752 h 3778"/>
              <a:gd name="T98" fmla="*/ 1401071 w 3407"/>
              <a:gd name="T99" fmla="*/ 1409628 h 3778"/>
              <a:gd name="T100" fmla="*/ 1546897 w 3407"/>
              <a:gd name="T101" fmla="*/ 1157534 h 3778"/>
              <a:gd name="T102" fmla="*/ 1185668 w 3407"/>
              <a:gd name="T103" fmla="*/ 1117504 h 3778"/>
              <a:gd name="T104" fmla="*/ 1401071 w 3407"/>
              <a:gd name="T105" fmla="*/ 1409628 h 3778"/>
              <a:gd name="T106" fmla="*/ 1356751 w 3407"/>
              <a:gd name="T107" fmla="*/ 900675 h 3778"/>
              <a:gd name="T108" fmla="*/ 1198535 w 3407"/>
              <a:gd name="T109" fmla="*/ 899722 h 3778"/>
              <a:gd name="T110" fmla="*/ 1280026 w 3407"/>
              <a:gd name="T111" fmla="*/ 972634 h 37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407" h="3778">
                <a:moveTo>
                  <a:pt x="2976" y="731"/>
                </a:moveTo>
                <a:cubicBezTo>
                  <a:pt x="3154" y="759"/>
                  <a:pt x="3275" y="830"/>
                  <a:pt x="3341" y="945"/>
                </a:cubicBezTo>
                <a:cubicBezTo>
                  <a:pt x="3406" y="1060"/>
                  <a:pt x="3407" y="1201"/>
                  <a:pt x="3344" y="1368"/>
                </a:cubicBezTo>
                <a:cubicBezTo>
                  <a:pt x="3280" y="1536"/>
                  <a:pt x="3167" y="1710"/>
                  <a:pt x="3005" y="1890"/>
                </a:cubicBezTo>
                <a:cubicBezTo>
                  <a:pt x="3166" y="2070"/>
                  <a:pt x="3278" y="2244"/>
                  <a:pt x="3342" y="2412"/>
                </a:cubicBezTo>
                <a:cubicBezTo>
                  <a:pt x="3405" y="2579"/>
                  <a:pt x="3404" y="2720"/>
                  <a:pt x="3339" y="2835"/>
                </a:cubicBezTo>
                <a:cubicBezTo>
                  <a:pt x="3272" y="2950"/>
                  <a:pt x="3150" y="3022"/>
                  <a:pt x="2974" y="3050"/>
                </a:cubicBezTo>
                <a:cubicBezTo>
                  <a:pt x="2798" y="3079"/>
                  <a:pt x="2590" y="3067"/>
                  <a:pt x="2353" y="3013"/>
                </a:cubicBezTo>
                <a:cubicBezTo>
                  <a:pt x="2279" y="3246"/>
                  <a:pt x="2185" y="3431"/>
                  <a:pt x="2072" y="3570"/>
                </a:cubicBezTo>
                <a:cubicBezTo>
                  <a:pt x="1958" y="3709"/>
                  <a:pt x="1836" y="3778"/>
                  <a:pt x="1703" y="3778"/>
                </a:cubicBezTo>
                <a:cubicBezTo>
                  <a:pt x="1570" y="3778"/>
                  <a:pt x="1448" y="3709"/>
                  <a:pt x="1335" y="3570"/>
                </a:cubicBezTo>
                <a:cubicBezTo>
                  <a:pt x="1222" y="3431"/>
                  <a:pt x="1129" y="3246"/>
                  <a:pt x="1055" y="3015"/>
                </a:cubicBezTo>
                <a:cubicBezTo>
                  <a:pt x="817" y="3066"/>
                  <a:pt x="610" y="3077"/>
                  <a:pt x="433" y="3048"/>
                </a:cubicBezTo>
                <a:cubicBezTo>
                  <a:pt x="256" y="3020"/>
                  <a:pt x="135" y="2948"/>
                  <a:pt x="69" y="2833"/>
                </a:cubicBezTo>
                <a:cubicBezTo>
                  <a:pt x="4" y="2718"/>
                  <a:pt x="2" y="2577"/>
                  <a:pt x="65" y="2411"/>
                </a:cubicBezTo>
                <a:cubicBezTo>
                  <a:pt x="128" y="2244"/>
                  <a:pt x="241" y="2070"/>
                  <a:pt x="405" y="1890"/>
                </a:cubicBezTo>
                <a:cubicBezTo>
                  <a:pt x="241" y="1710"/>
                  <a:pt x="127" y="1536"/>
                  <a:pt x="64" y="1368"/>
                </a:cubicBezTo>
                <a:cubicBezTo>
                  <a:pt x="0" y="1201"/>
                  <a:pt x="1" y="1060"/>
                  <a:pt x="67" y="945"/>
                </a:cubicBezTo>
                <a:cubicBezTo>
                  <a:pt x="133" y="830"/>
                  <a:pt x="254" y="759"/>
                  <a:pt x="432" y="731"/>
                </a:cubicBezTo>
                <a:cubicBezTo>
                  <a:pt x="610" y="703"/>
                  <a:pt x="817" y="714"/>
                  <a:pt x="1055" y="764"/>
                </a:cubicBezTo>
                <a:cubicBezTo>
                  <a:pt x="1127" y="534"/>
                  <a:pt x="1220" y="348"/>
                  <a:pt x="1334" y="209"/>
                </a:cubicBezTo>
                <a:cubicBezTo>
                  <a:pt x="1447" y="70"/>
                  <a:pt x="1570" y="0"/>
                  <a:pt x="1703" y="0"/>
                </a:cubicBezTo>
                <a:cubicBezTo>
                  <a:pt x="1836" y="0"/>
                  <a:pt x="1958" y="69"/>
                  <a:pt x="2072" y="208"/>
                </a:cubicBezTo>
                <a:cubicBezTo>
                  <a:pt x="2185" y="347"/>
                  <a:pt x="2279" y="531"/>
                  <a:pt x="2353" y="762"/>
                </a:cubicBezTo>
                <a:cubicBezTo>
                  <a:pt x="2590" y="713"/>
                  <a:pt x="2798" y="703"/>
                  <a:pt x="2976" y="731"/>
                </a:cubicBezTo>
                <a:close/>
                <a:moveTo>
                  <a:pt x="467" y="822"/>
                </a:moveTo>
                <a:cubicBezTo>
                  <a:pt x="309" y="841"/>
                  <a:pt x="204" y="898"/>
                  <a:pt x="149" y="992"/>
                </a:cubicBezTo>
                <a:cubicBezTo>
                  <a:pt x="93" y="1088"/>
                  <a:pt x="96" y="1208"/>
                  <a:pt x="159" y="1353"/>
                </a:cubicBezTo>
                <a:cubicBezTo>
                  <a:pt x="222" y="1498"/>
                  <a:pt x="329" y="1650"/>
                  <a:pt x="481" y="1810"/>
                </a:cubicBezTo>
                <a:cubicBezTo>
                  <a:pt x="610" y="1680"/>
                  <a:pt x="756" y="1555"/>
                  <a:pt x="920" y="1435"/>
                </a:cubicBezTo>
                <a:cubicBezTo>
                  <a:pt x="939" y="1241"/>
                  <a:pt x="974" y="1052"/>
                  <a:pt x="1024" y="867"/>
                </a:cubicBezTo>
                <a:cubicBezTo>
                  <a:pt x="810" y="818"/>
                  <a:pt x="624" y="803"/>
                  <a:pt x="467" y="822"/>
                </a:cubicBezTo>
                <a:close/>
                <a:moveTo>
                  <a:pt x="479" y="1970"/>
                </a:moveTo>
                <a:cubicBezTo>
                  <a:pt x="329" y="2130"/>
                  <a:pt x="222" y="2282"/>
                  <a:pt x="160" y="2427"/>
                </a:cubicBezTo>
                <a:cubicBezTo>
                  <a:pt x="98" y="2572"/>
                  <a:pt x="95" y="2692"/>
                  <a:pt x="151" y="2786"/>
                </a:cubicBezTo>
                <a:cubicBezTo>
                  <a:pt x="206" y="2882"/>
                  <a:pt x="311" y="2939"/>
                  <a:pt x="468" y="2957"/>
                </a:cubicBezTo>
                <a:cubicBezTo>
                  <a:pt x="624" y="2975"/>
                  <a:pt x="810" y="2959"/>
                  <a:pt x="1024" y="2909"/>
                </a:cubicBezTo>
                <a:cubicBezTo>
                  <a:pt x="974" y="2728"/>
                  <a:pt x="939" y="2541"/>
                  <a:pt x="920" y="2347"/>
                </a:cubicBezTo>
                <a:cubicBezTo>
                  <a:pt x="756" y="2227"/>
                  <a:pt x="609" y="2101"/>
                  <a:pt x="479" y="1970"/>
                </a:cubicBezTo>
                <a:close/>
                <a:moveTo>
                  <a:pt x="561" y="1890"/>
                </a:moveTo>
                <a:cubicBezTo>
                  <a:pt x="657" y="1987"/>
                  <a:pt x="772" y="2085"/>
                  <a:pt x="907" y="2185"/>
                </a:cubicBezTo>
                <a:cubicBezTo>
                  <a:pt x="899" y="2095"/>
                  <a:pt x="895" y="1996"/>
                  <a:pt x="895" y="1888"/>
                </a:cubicBezTo>
                <a:cubicBezTo>
                  <a:pt x="895" y="1839"/>
                  <a:pt x="896" y="1791"/>
                  <a:pt x="897" y="1743"/>
                </a:cubicBezTo>
                <a:cubicBezTo>
                  <a:pt x="899" y="1696"/>
                  <a:pt x="901" y="1649"/>
                  <a:pt x="903" y="1601"/>
                </a:cubicBezTo>
                <a:cubicBezTo>
                  <a:pt x="774" y="1695"/>
                  <a:pt x="659" y="1792"/>
                  <a:pt x="561" y="1890"/>
                </a:cubicBezTo>
                <a:close/>
                <a:moveTo>
                  <a:pt x="1358" y="2484"/>
                </a:moveTo>
                <a:cubicBezTo>
                  <a:pt x="1472" y="2551"/>
                  <a:pt x="1587" y="2612"/>
                  <a:pt x="1705" y="2665"/>
                </a:cubicBezTo>
                <a:cubicBezTo>
                  <a:pt x="1825" y="2610"/>
                  <a:pt x="1940" y="2550"/>
                  <a:pt x="2049" y="2484"/>
                </a:cubicBezTo>
                <a:cubicBezTo>
                  <a:pt x="2171" y="2413"/>
                  <a:pt x="2280" y="2344"/>
                  <a:pt x="2375" y="2277"/>
                </a:cubicBezTo>
                <a:cubicBezTo>
                  <a:pt x="2386" y="2165"/>
                  <a:pt x="2392" y="2036"/>
                  <a:pt x="2392" y="1888"/>
                </a:cubicBezTo>
                <a:cubicBezTo>
                  <a:pt x="2392" y="1742"/>
                  <a:pt x="2386" y="1613"/>
                  <a:pt x="2375" y="1500"/>
                </a:cubicBezTo>
                <a:cubicBezTo>
                  <a:pt x="2273" y="1432"/>
                  <a:pt x="2163" y="1363"/>
                  <a:pt x="2047" y="1293"/>
                </a:cubicBezTo>
                <a:cubicBezTo>
                  <a:pt x="1935" y="1230"/>
                  <a:pt x="1821" y="1171"/>
                  <a:pt x="1705" y="1115"/>
                </a:cubicBezTo>
                <a:cubicBezTo>
                  <a:pt x="1587" y="1171"/>
                  <a:pt x="1473" y="1230"/>
                  <a:pt x="1363" y="1293"/>
                </a:cubicBezTo>
                <a:cubicBezTo>
                  <a:pt x="1238" y="1367"/>
                  <a:pt x="1129" y="1437"/>
                  <a:pt x="1035" y="1503"/>
                </a:cubicBezTo>
                <a:cubicBezTo>
                  <a:pt x="1024" y="1612"/>
                  <a:pt x="1018" y="1740"/>
                  <a:pt x="1018" y="1888"/>
                </a:cubicBezTo>
                <a:cubicBezTo>
                  <a:pt x="1018" y="2036"/>
                  <a:pt x="1024" y="2165"/>
                  <a:pt x="1035" y="2275"/>
                </a:cubicBezTo>
                <a:cubicBezTo>
                  <a:pt x="1121" y="2337"/>
                  <a:pt x="1229" y="2407"/>
                  <a:pt x="1358" y="2484"/>
                </a:cubicBezTo>
                <a:close/>
                <a:moveTo>
                  <a:pt x="1301" y="1189"/>
                </a:moveTo>
                <a:cubicBezTo>
                  <a:pt x="1380" y="1141"/>
                  <a:pt x="1466" y="1095"/>
                  <a:pt x="1559" y="1052"/>
                </a:cubicBezTo>
                <a:cubicBezTo>
                  <a:pt x="1415" y="990"/>
                  <a:pt x="1272" y="939"/>
                  <a:pt x="1133" y="898"/>
                </a:cubicBezTo>
                <a:cubicBezTo>
                  <a:pt x="1096" y="1041"/>
                  <a:pt x="1068" y="1191"/>
                  <a:pt x="1049" y="1347"/>
                </a:cubicBezTo>
                <a:cubicBezTo>
                  <a:pt x="1124" y="1295"/>
                  <a:pt x="1208" y="1242"/>
                  <a:pt x="1301" y="1189"/>
                </a:cubicBezTo>
                <a:close/>
                <a:moveTo>
                  <a:pt x="1559" y="2728"/>
                </a:moveTo>
                <a:cubicBezTo>
                  <a:pt x="1461" y="2682"/>
                  <a:pt x="1374" y="2635"/>
                  <a:pt x="1299" y="2589"/>
                </a:cubicBezTo>
                <a:cubicBezTo>
                  <a:pt x="1214" y="2543"/>
                  <a:pt x="1132" y="2491"/>
                  <a:pt x="1051" y="2435"/>
                </a:cubicBezTo>
                <a:cubicBezTo>
                  <a:pt x="1067" y="2583"/>
                  <a:pt x="1094" y="2731"/>
                  <a:pt x="1131" y="2880"/>
                </a:cubicBezTo>
                <a:cubicBezTo>
                  <a:pt x="1265" y="2845"/>
                  <a:pt x="1408" y="2794"/>
                  <a:pt x="1559" y="2728"/>
                </a:cubicBezTo>
                <a:close/>
                <a:moveTo>
                  <a:pt x="1705" y="982"/>
                </a:moveTo>
                <a:cubicBezTo>
                  <a:pt x="1899" y="897"/>
                  <a:pt x="2079" y="834"/>
                  <a:pt x="2246" y="791"/>
                </a:cubicBezTo>
                <a:cubicBezTo>
                  <a:pt x="2183" y="579"/>
                  <a:pt x="2104" y="410"/>
                  <a:pt x="2009" y="284"/>
                </a:cubicBezTo>
                <a:cubicBezTo>
                  <a:pt x="1914" y="157"/>
                  <a:pt x="1812" y="94"/>
                  <a:pt x="1703" y="94"/>
                </a:cubicBezTo>
                <a:cubicBezTo>
                  <a:pt x="1593" y="94"/>
                  <a:pt x="1492" y="157"/>
                  <a:pt x="1397" y="284"/>
                </a:cubicBezTo>
                <a:cubicBezTo>
                  <a:pt x="1303" y="410"/>
                  <a:pt x="1225" y="578"/>
                  <a:pt x="1162" y="787"/>
                </a:cubicBezTo>
                <a:cubicBezTo>
                  <a:pt x="1338" y="836"/>
                  <a:pt x="1519" y="901"/>
                  <a:pt x="1705" y="982"/>
                </a:cubicBezTo>
                <a:close/>
                <a:moveTo>
                  <a:pt x="1705" y="2796"/>
                </a:moveTo>
                <a:cubicBezTo>
                  <a:pt x="1527" y="2877"/>
                  <a:pt x="1347" y="2941"/>
                  <a:pt x="1164" y="2989"/>
                </a:cubicBezTo>
                <a:cubicBezTo>
                  <a:pt x="1225" y="3201"/>
                  <a:pt x="1303" y="3369"/>
                  <a:pt x="1397" y="3495"/>
                </a:cubicBezTo>
                <a:cubicBezTo>
                  <a:pt x="1492" y="3621"/>
                  <a:pt x="1593" y="3684"/>
                  <a:pt x="1703" y="3684"/>
                </a:cubicBezTo>
                <a:cubicBezTo>
                  <a:pt x="1812" y="3684"/>
                  <a:pt x="1914" y="3621"/>
                  <a:pt x="2009" y="3495"/>
                </a:cubicBezTo>
                <a:cubicBezTo>
                  <a:pt x="2104" y="3369"/>
                  <a:pt x="2183" y="3201"/>
                  <a:pt x="2246" y="2989"/>
                </a:cubicBezTo>
                <a:cubicBezTo>
                  <a:pt x="2064" y="2942"/>
                  <a:pt x="1884" y="2878"/>
                  <a:pt x="1705" y="2796"/>
                </a:cubicBezTo>
                <a:close/>
                <a:moveTo>
                  <a:pt x="2111" y="2589"/>
                </a:moveTo>
                <a:cubicBezTo>
                  <a:pt x="2011" y="2648"/>
                  <a:pt x="1924" y="2694"/>
                  <a:pt x="1848" y="2728"/>
                </a:cubicBezTo>
                <a:cubicBezTo>
                  <a:pt x="1999" y="2794"/>
                  <a:pt x="2142" y="2845"/>
                  <a:pt x="2277" y="2880"/>
                </a:cubicBezTo>
                <a:cubicBezTo>
                  <a:pt x="2310" y="2753"/>
                  <a:pt x="2337" y="2605"/>
                  <a:pt x="2359" y="2437"/>
                </a:cubicBezTo>
                <a:cubicBezTo>
                  <a:pt x="2281" y="2488"/>
                  <a:pt x="2198" y="2538"/>
                  <a:pt x="2111" y="2589"/>
                </a:cubicBezTo>
                <a:close/>
                <a:moveTo>
                  <a:pt x="2277" y="898"/>
                </a:moveTo>
                <a:cubicBezTo>
                  <a:pt x="2146" y="935"/>
                  <a:pt x="2003" y="985"/>
                  <a:pt x="1850" y="1049"/>
                </a:cubicBezTo>
                <a:cubicBezTo>
                  <a:pt x="1952" y="1101"/>
                  <a:pt x="2037" y="1148"/>
                  <a:pt x="2107" y="1189"/>
                </a:cubicBezTo>
                <a:cubicBezTo>
                  <a:pt x="2200" y="1242"/>
                  <a:pt x="2284" y="1295"/>
                  <a:pt x="2359" y="1347"/>
                </a:cubicBezTo>
                <a:cubicBezTo>
                  <a:pt x="2341" y="1195"/>
                  <a:pt x="2314" y="1045"/>
                  <a:pt x="2277" y="898"/>
                </a:cubicBezTo>
                <a:close/>
                <a:moveTo>
                  <a:pt x="2927" y="1810"/>
                </a:moveTo>
                <a:cubicBezTo>
                  <a:pt x="3078" y="1650"/>
                  <a:pt x="3185" y="1498"/>
                  <a:pt x="3247" y="1353"/>
                </a:cubicBezTo>
                <a:cubicBezTo>
                  <a:pt x="3310" y="1208"/>
                  <a:pt x="3313" y="1088"/>
                  <a:pt x="3259" y="992"/>
                </a:cubicBezTo>
                <a:cubicBezTo>
                  <a:pt x="3204" y="898"/>
                  <a:pt x="3098" y="841"/>
                  <a:pt x="2941" y="823"/>
                </a:cubicBezTo>
                <a:cubicBezTo>
                  <a:pt x="2784" y="805"/>
                  <a:pt x="2598" y="821"/>
                  <a:pt x="2384" y="871"/>
                </a:cubicBezTo>
                <a:cubicBezTo>
                  <a:pt x="2434" y="1047"/>
                  <a:pt x="2470" y="1237"/>
                  <a:pt x="2490" y="1439"/>
                </a:cubicBezTo>
                <a:cubicBezTo>
                  <a:pt x="2649" y="1554"/>
                  <a:pt x="2794" y="1677"/>
                  <a:pt x="2927" y="1810"/>
                </a:cubicBezTo>
                <a:close/>
                <a:moveTo>
                  <a:pt x="2940" y="2958"/>
                </a:moveTo>
                <a:cubicBezTo>
                  <a:pt x="3097" y="2939"/>
                  <a:pt x="3202" y="2882"/>
                  <a:pt x="3257" y="2788"/>
                </a:cubicBezTo>
                <a:cubicBezTo>
                  <a:pt x="3311" y="2693"/>
                  <a:pt x="3308" y="2574"/>
                  <a:pt x="3246" y="2429"/>
                </a:cubicBezTo>
                <a:cubicBezTo>
                  <a:pt x="3183" y="2284"/>
                  <a:pt x="3077" y="2131"/>
                  <a:pt x="2927" y="1970"/>
                </a:cubicBezTo>
                <a:cubicBezTo>
                  <a:pt x="2797" y="2101"/>
                  <a:pt x="2651" y="2226"/>
                  <a:pt x="2488" y="2345"/>
                </a:cubicBezTo>
                <a:cubicBezTo>
                  <a:pt x="2467" y="2541"/>
                  <a:pt x="2433" y="2728"/>
                  <a:pt x="2384" y="2909"/>
                </a:cubicBezTo>
                <a:cubicBezTo>
                  <a:pt x="2598" y="2961"/>
                  <a:pt x="2784" y="2977"/>
                  <a:pt x="2940" y="2958"/>
                </a:cubicBezTo>
                <a:close/>
                <a:moveTo>
                  <a:pt x="2686" y="2041"/>
                </a:moveTo>
                <a:cubicBezTo>
                  <a:pt x="2744" y="1991"/>
                  <a:pt x="2798" y="1941"/>
                  <a:pt x="2847" y="1890"/>
                </a:cubicBezTo>
                <a:cubicBezTo>
                  <a:pt x="2754" y="1798"/>
                  <a:pt x="2640" y="1701"/>
                  <a:pt x="2504" y="1597"/>
                </a:cubicBezTo>
                <a:cubicBezTo>
                  <a:pt x="2511" y="1706"/>
                  <a:pt x="2515" y="1803"/>
                  <a:pt x="2515" y="1888"/>
                </a:cubicBezTo>
                <a:cubicBezTo>
                  <a:pt x="2515" y="1982"/>
                  <a:pt x="2511" y="2084"/>
                  <a:pt x="2504" y="2193"/>
                </a:cubicBezTo>
                <a:cubicBezTo>
                  <a:pt x="2567" y="2141"/>
                  <a:pt x="2628" y="2091"/>
                  <a:pt x="2686" y="20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 anchorCtr="1">
            <a:normAutofit fontScale="60000" lnSpcReduction="20000"/>
          </a:bodyPr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29"/>
            </p:custDataLst>
          </p:nvPr>
        </p:nvSpPr>
        <p:spPr>
          <a:xfrm>
            <a:off x="8958524" y="3102846"/>
            <a:ext cx="1750595" cy="12545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da-DK" sz="16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loading</a:t>
            </a:r>
            <a:r>
              <a:rPr lang="en-US" altLang="da-DK" sz="1400">
                <a:sym typeface="Arial" panose="020B0604020202020204" pitchFamily="34" charset="0"/>
              </a:rPr>
              <a:t>......</a:t>
            </a:r>
            <a:endParaRPr lang="en-US" altLang="da-DK" sz="1400"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30"/>
            </p:custDataLst>
          </p:nvPr>
        </p:nvSpPr>
        <p:spPr>
          <a:xfrm>
            <a:off x="8847689" y="2704290"/>
            <a:ext cx="1208688" cy="369332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/>
            <a:r>
              <a:rPr lang="zh-CN" altLang="en-US">
                <a:solidFill>
                  <a:srgbClr val="6D82D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继续深造</a:t>
            </a:r>
            <a:endParaRPr lang="zh-CN" altLang="en-US">
              <a:solidFill>
                <a:srgbClr val="6D82D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3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80385" y="340818"/>
            <a:ext cx="8082641" cy="60152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u="sng" dirty="0">
                <a:latin typeface="微软雅黑" panose="020B0503020204020204" charset="-122"/>
                <a:ea typeface="微软雅黑" panose="020B0503020204020204" charset="-122"/>
              </a:rPr>
              <a:t>不忘初心，砥砺前行</a:t>
            </a:r>
            <a:endParaRPr lang="zh-CN" altLang="en-US" sz="3200" u="sng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505" y="847725"/>
            <a:ext cx="3872230" cy="5163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9105" y="1238250"/>
            <a:ext cx="615569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岁之前，可能我们中的大多数都在忙于高考，经历着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黑色高三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。读着《花开不败》《我们都不是神的孩子》这样的一篇篇励志文章，然后继续做着一沓一沓的模拟和真题。唯一的目标，就是考入梦想的大学。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岁之后的这几年，大学生活几乎是我们的全部。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然后我们开始走上不同的路，考研，考公务员等等梦想多了起来也更加艰难了。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这一段时光，只能自己过，再多的弯路也只能自己走轰轰烈烈也好，平平淡淡也罢，你都得自己走完关于我们的未来，只有自己才知道，想要的东西只能自己去争取，冲破牢笼这件事情只能自己完成。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至少存悔恨取代梦想之前，我们还有足够的理由和时间继续向前。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333625" y="2085975"/>
            <a:ext cx="7524750" cy="2195195"/>
          </a:xfrm>
        </p:spPr>
        <p:txBody>
          <a:bodyPr/>
          <a:lstStyle/>
          <a:p>
            <a:r>
              <a:rPr lang="en-US" altLang="zh-CN" sz="4800" b="1" dirty="0">
                <a:latin typeface="Senty Cream Puff 新蒂泡芙体" panose="03000600000000000000" charset="-122"/>
                <a:ea typeface="Senty Cream Puff 新蒂泡芙体" panose="03000600000000000000" charset="-122"/>
                <a:sym typeface="+mn-ea"/>
              </a:rPr>
              <a:t>20</a:t>
            </a:r>
            <a:r>
              <a:rPr lang="zh-CN" altLang="en-US" sz="4800" b="1" dirty="0">
                <a:latin typeface="Senty Cream Puff 新蒂泡芙体" panose="03000600000000000000" charset="-122"/>
                <a:ea typeface="Senty Cream Puff 新蒂泡芙体" panose="03000600000000000000" charset="-122"/>
                <a:sym typeface="+mn-ea"/>
              </a:rPr>
              <a:t>岁，用自己的方式发光</a:t>
            </a:r>
            <a:endParaRPr lang="zh-CN" altLang="en-US" sz="4800" b="1" dirty="0">
              <a:latin typeface="Senty Cream Puff 新蒂泡芙体" panose="03000600000000000000" charset="-122"/>
              <a:ea typeface="Senty Cream Puff 新蒂泡芙体" panose="03000600000000000000" charset="-122"/>
              <a:sym typeface="+mn-ea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333625" y="4357688"/>
            <a:ext cx="7524750" cy="646112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Senty Cream Puff 新蒂泡芙体" panose="03000600000000000000" charset="-122"/>
                <a:ea typeface="Senty Cream Puff 新蒂泡芙体" panose="03000600000000000000" charset="-122"/>
                <a:sym typeface="+mn-ea"/>
              </a:rPr>
              <a:t>cheers</a:t>
            </a:r>
            <a:r>
              <a:rPr lang="zh-CN" altLang="en-US" sz="2800" b="1" dirty="0">
                <a:latin typeface="Senty Cream Puff 新蒂泡芙体" panose="03000600000000000000" charset="-122"/>
                <a:ea typeface="Senty Cream Puff 新蒂泡芙体" panose="03000600000000000000" charset="-122"/>
                <a:sym typeface="+mn-ea"/>
              </a:rPr>
              <a:t>，干杯</a:t>
            </a:r>
            <a:endParaRPr lang="zh-CN" altLang="en-US" sz="2800" b="1" dirty="0">
              <a:latin typeface="Senty Cream Puff 新蒂泡芙体" panose="03000600000000000000" charset="-122"/>
              <a:ea typeface="Senty Cream Puff 新蒂泡芙体" panose="0300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>
                <a:latin typeface="+mj-lt"/>
                <a:ea typeface="+mj-ea"/>
              </a:rPr>
              <a:t>THANKS</a:t>
            </a:r>
            <a:endParaRPr lang="en-US" altLang="zh-CN" smtClean="0">
              <a:latin typeface="+mj-lt"/>
              <a:ea typeface="+mj-ea"/>
            </a:endParaRPr>
          </a:p>
        </p:txBody>
      </p:sp>
      <p:sp>
        <p:nvSpPr>
          <p:cNvPr id="5" name="Subtitle 2"/>
          <p:cNvSpPr txBox="1"/>
          <p:nvPr>
            <p:custDataLst>
              <p:tags r:id="rId2"/>
            </p:custDataLst>
          </p:nvPr>
        </p:nvSpPr>
        <p:spPr>
          <a:xfrm>
            <a:off x="5014767" y="3712212"/>
            <a:ext cx="2192400" cy="370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dist" defTabSz="685800" rtl="0" eaLnBrk="1" latinLnBrk="0" hangingPunct="1">
              <a:lnSpc>
                <a:spcPct val="130000"/>
              </a:lnSpc>
              <a:spcBef>
                <a:spcPts val="13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30000"/>
              </a:lnSpc>
              <a:spcBef>
                <a:spcPts val="600"/>
              </a:spcBef>
              <a:buFont typeface="Calibri" panose="020F050202020403020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LOREM IPSUM </a:t>
            </a:r>
            <a:endParaRPr 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24514" y="1687248"/>
            <a:ext cx="3629025" cy="4508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mpd="sng">
            <a:solidFill>
              <a:schemeClr val="bg1">
                <a:alpha val="48000"/>
              </a:schemeClr>
            </a:solidFill>
            <a:round/>
          </a:ln>
        </p:spPr>
        <p:txBody>
          <a:bodyPr lIns="36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关于梦想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MH_Numb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9439" y="1711061"/>
            <a:ext cx="403225" cy="403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en-US" sz="2400">
                <a:solidFill>
                  <a:schemeClr val="accent1"/>
                </a:solidFill>
                <a:latin typeface="+mn-lt"/>
                <a:ea typeface="+mn-ea"/>
              </a:rPr>
              <a:t>1</a:t>
            </a:r>
            <a:endParaRPr lang="zh-CN" altLang="en-US" sz="240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27" name="MH_Entry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73663" y="2648566"/>
            <a:ext cx="3630612" cy="4492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mpd="sng">
            <a:solidFill>
              <a:schemeClr val="bg1">
                <a:alpha val="48000"/>
              </a:schemeClr>
            </a:solidFill>
            <a:round/>
          </a:ln>
        </p:spPr>
        <p:txBody>
          <a:bodyPr lIns="36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一生热爱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MH_Number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0175" y="2672379"/>
            <a:ext cx="401638" cy="401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en-US" sz="2400">
                <a:solidFill>
                  <a:schemeClr val="accent2"/>
                </a:solidFill>
                <a:latin typeface="+mn-lt"/>
                <a:ea typeface="+mn-ea"/>
              </a:rPr>
              <a:t>2</a:t>
            </a:r>
            <a:endParaRPr lang="zh-CN" altLang="en-US" sz="240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30" name="MH_Entry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24514" y="3608297"/>
            <a:ext cx="3629025" cy="4508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mpd="sng">
            <a:solidFill>
              <a:schemeClr val="bg1">
                <a:alpha val="48000"/>
              </a:schemeClr>
            </a:solidFill>
            <a:round/>
          </a:ln>
        </p:spPr>
        <p:txBody>
          <a:bodyPr lIns="36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关于生活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MH_Number_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59439" y="3632109"/>
            <a:ext cx="403225" cy="403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en-US" sz="2400">
                <a:solidFill>
                  <a:schemeClr val="accent1"/>
                </a:solidFill>
                <a:latin typeface="+mn-lt"/>
                <a:ea typeface="+mn-ea"/>
              </a:rPr>
              <a:t>3</a:t>
            </a:r>
            <a:endParaRPr lang="zh-CN" altLang="en-US" sz="240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33" name="MH_Entry_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3663" y="4569614"/>
            <a:ext cx="3630612" cy="4492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mpd="sng">
            <a:solidFill>
              <a:schemeClr val="bg1">
                <a:alpha val="48000"/>
              </a:schemeClr>
            </a:solidFill>
            <a:round/>
          </a:ln>
        </p:spPr>
        <p:txBody>
          <a:bodyPr lIns="360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大学规划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MH_Number_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10175" y="4593426"/>
            <a:ext cx="401638" cy="4016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en-US" sz="2400">
                <a:solidFill>
                  <a:schemeClr val="accent2"/>
                </a:solidFill>
                <a:latin typeface="+mn-lt"/>
                <a:ea typeface="+mn-ea"/>
              </a:rPr>
              <a:t>4</a:t>
            </a:r>
            <a:endParaRPr lang="zh-CN" altLang="en-US" sz="2400">
              <a:solidFill>
                <a:schemeClr val="accent2"/>
              </a:solidFill>
              <a:latin typeface="+mn-lt"/>
              <a:ea typeface="+mn-ea"/>
            </a:endParaRPr>
          </a:p>
        </p:txBody>
      </p:sp>
      <p:sp>
        <p:nvSpPr>
          <p:cNvPr id="17" name="MH_Others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71849" y="1950001"/>
            <a:ext cx="85883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normAutofit fontScale="92500" lnSpcReduction="10000"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m"/>
              <a:defRPr sz="2000">
                <a:solidFill>
                  <a:srgbClr val="AC411D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480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Contents</a:t>
            </a:r>
            <a:endParaRPr lang="en-US" sz="480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MH_Others_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24188" y="613327"/>
            <a:ext cx="1247775" cy="1247775"/>
          </a:xfrm>
          <a:prstGeom prst="ellipse">
            <a:avLst/>
          </a:prstGeom>
          <a:solidFill>
            <a:schemeClr val="accent1"/>
          </a:solidFill>
          <a:ln w="0" cmpd="sng">
            <a:solidFill>
              <a:srgbClr val="FFFFFF">
                <a:alpha val="48000"/>
              </a:srgbClr>
            </a:solidFill>
            <a:round/>
          </a:ln>
        </p:spPr>
        <p:txBody>
          <a:bodyPr bIns="180000" anchor="ctr"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m"/>
              <a:defRPr sz="2000">
                <a:solidFill>
                  <a:srgbClr val="AC411D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7200" b="1" dirty="0">
                <a:solidFill>
                  <a:schemeClr val="bg1"/>
                </a:solidFill>
                <a:latin typeface="+mn-lt"/>
                <a:ea typeface="+mn-ea"/>
              </a:rPr>
              <a:t>目</a:t>
            </a:r>
            <a:endParaRPr lang="zh-CN" altLang="en-US" sz="72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05074" y="1654726"/>
            <a:ext cx="106680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>
                <a:solidFill>
                  <a:schemeClr val="accent1"/>
                </a:solidFill>
              </a:rPr>
              <a:t>录</a:t>
            </a:r>
            <a:endParaRPr lang="zh-CN" altLang="en-US" sz="6600" b="1">
              <a:solidFill>
                <a:schemeClr val="accent1"/>
              </a:solidFill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0118" y="206880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chemeClr val="accent2"/>
                </a:solidFill>
                <a:ea typeface="黑体" panose="02010609060101010101" charset="-122"/>
              </a:rPr>
              <a:t>第</a:t>
            </a:r>
            <a:endParaRPr lang="zh-CN" altLang="en-US" sz="4800" dirty="0">
              <a:solidFill>
                <a:schemeClr val="accent2"/>
              </a:solidFill>
              <a:ea typeface="黑体" panose="02010609060101010101" charset="-122"/>
            </a:endParaRPr>
          </a:p>
        </p:txBody>
      </p:sp>
      <p:sp>
        <p:nvSpPr>
          <p:cNvPr id="11268" name="MH_Numbe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5268" y="2700630"/>
            <a:ext cx="1009650" cy="1009650"/>
          </a:xfrm>
          <a:prstGeom prst="ellipse">
            <a:avLst/>
          </a:prstGeom>
          <a:solidFill>
            <a:schemeClr val="accent2"/>
          </a:solidFill>
          <a:ln w="0" cmpd="sng">
            <a:solidFill>
              <a:schemeClr val="bg1">
                <a:alpha val="48000"/>
              </a:schemeClr>
            </a:solidFill>
            <a:round/>
          </a:ln>
        </p:spPr>
        <p:txBody>
          <a:bodyPr tIns="90000" bIns="0" anchor="ctr">
            <a:normAutofit fontScale="52500" lnSpcReduction="20000"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m"/>
              <a:defRPr sz="2000">
                <a:solidFill>
                  <a:srgbClr val="AC411D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7200" b="1" smtClean="0">
                <a:solidFill>
                  <a:schemeClr val="bg1"/>
                </a:solidFill>
                <a:latin typeface="+mn-lt"/>
                <a:ea typeface="+mn-ea"/>
              </a:rPr>
              <a:t>1</a:t>
            </a:r>
            <a:endParaRPr lang="en-US" sz="7200" b="1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18518" y="355470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chemeClr val="accent2"/>
                </a:solidFill>
                <a:ea typeface="黑体" panose="02010609060101010101" charset="-122"/>
              </a:rPr>
              <a:t>章</a:t>
            </a:r>
            <a:endParaRPr lang="zh-CN" altLang="en-US" sz="4800" dirty="0">
              <a:solidFill>
                <a:schemeClr val="accent2"/>
              </a:solidFill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关于梦想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28335" y="3833495"/>
            <a:ext cx="392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不怕黑夜，是因为心里有光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 bwMode="auto">
          <a:xfrm>
            <a:off x="2855914" y="5672246"/>
            <a:ext cx="678520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19" name="任意多边形 11"/>
          <p:cNvSpPr/>
          <p:nvPr>
            <p:custDataLst>
              <p:tags r:id="rId2"/>
            </p:custDataLst>
          </p:nvPr>
        </p:nvSpPr>
        <p:spPr bwMode="auto">
          <a:xfrm>
            <a:off x="2820763" y="556306"/>
            <a:ext cx="6550475" cy="4248776"/>
          </a:xfrm>
          <a:custGeom>
            <a:avLst/>
            <a:gdLst>
              <a:gd name="T0" fmla="*/ 2340667 w 6217700"/>
              <a:gd name="T1" fmla="*/ 2937698 h 4032448"/>
              <a:gd name="T2" fmla="*/ 5803620 w 6217700"/>
              <a:gd name="T3" fmla="*/ 2937698 h 4032448"/>
              <a:gd name="T4" fmla="*/ 5803620 w 6217700"/>
              <a:gd name="T5" fmla="*/ 4032448 h 4032448"/>
              <a:gd name="T6" fmla="*/ 2340667 w 6217700"/>
              <a:gd name="T7" fmla="*/ 4032448 h 4032448"/>
              <a:gd name="T8" fmla="*/ 2340667 w 6217700"/>
              <a:gd name="T9" fmla="*/ 2937698 h 4032448"/>
              <a:gd name="T10" fmla="*/ 0 w 6217700"/>
              <a:gd name="T11" fmla="*/ 2937698 h 4032448"/>
              <a:gd name="T12" fmla="*/ 2291283 w 6217700"/>
              <a:gd name="T13" fmla="*/ 2937698 h 4032448"/>
              <a:gd name="T14" fmla="*/ 2291283 w 6217700"/>
              <a:gd name="T15" fmla="*/ 4032448 h 4032448"/>
              <a:gd name="T16" fmla="*/ 0 w 6217700"/>
              <a:gd name="T17" fmla="*/ 4032448 h 4032448"/>
              <a:gd name="T18" fmla="*/ 0 w 6217700"/>
              <a:gd name="T19" fmla="*/ 2937698 h 4032448"/>
              <a:gd name="T20" fmla="*/ 1634131 w 6217700"/>
              <a:gd name="T21" fmla="*/ 0 h 4032448"/>
              <a:gd name="T22" fmla="*/ 6217700 w 6217700"/>
              <a:gd name="T23" fmla="*/ 0 h 4032448"/>
              <a:gd name="T24" fmla="*/ 6217700 w 6217700"/>
              <a:gd name="T25" fmla="*/ 2896538 h 4032448"/>
              <a:gd name="T26" fmla="*/ 1634131 w 6217700"/>
              <a:gd name="T27" fmla="*/ 2896538 h 4032448"/>
              <a:gd name="T28" fmla="*/ 1634131 w 6217700"/>
              <a:gd name="T29" fmla="*/ 0 h 4032448"/>
              <a:gd name="T30" fmla="*/ 424625 w 6217700"/>
              <a:gd name="T31" fmla="*/ 0 h 4032448"/>
              <a:gd name="T32" fmla="*/ 1583240 w 6217700"/>
              <a:gd name="T33" fmla="*/ 0 h 4032448"/>
              <a:gd name="T34" fmla="*/ 1583240 w 6217700"/>
              <a:gd name="T35" fmla="*/ 2896538 h 4032448"/>
              <a:gd name="T36" fmla="*/ 424625 w 6217700"/>
              <a:gd name="T37" fmla="*/ 2896538 h 4032448"/>
              <a:gd name="T38" fmla="*/ 424625 w 6217700"/>
              <a:gd name="T39" fmla="*/ 0 h 403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217700" h="4032448">
                <a:moveTo>
                  <a:pt x="2340667" y="2937698"/>
                </a:moveTo>
                <a:lnTo>
                  <a:pt x="5803620" y="2937698"/>
                </a:lnTo>
                <a:lnTo>
                  <a:pt x="5803620" y="4032448"/>
                </a:lnTo>
                <a:lnTo>
                  <a:pt x="2340667" y="4032448"/>
                </a:lnTo>
                <a:lnTo>
                  <a:pt x="2340667" y="2937698"/>
                </a:lnTo>
                <a:close/>
                <a:moveTo>
                  <a:pt x="0" y="2937698"/>
                </a:moveTo>
                <a:lnTo>
                  <a:pt x="2291283" y="2937698"/>
                </a:lnTo>
                <a:lnTo>
                  <a:pt x="2291283" y="4032448"/>
                </a:lnTo>
                <a:lnTo>
                  <a:pt x="0" y="4032448"/>
                </a:lnTo>
                <a:lnTo>
                  <a:pt x="0" y="2937698"/>
                </a:lnTo>
                <a:close/>
                <a:moveTo>
                  <a:pt x="1634131" y="0"/>
                </a:moveTo>
                <a:lnTo>
                  <a:pt x="6217700" y="0"/>
                </a:lnTo>
                <a:lnTo>
                  <a:pt x="6217700" y="2896538"/>
                </a:lnTo>
                <a:lnTo>
                  <a:pt x="1634131" y="2896538"/>
                </a:lnTo>
                <a:lnTo>
                  <a:pt x="1634131" y="0"/>
                </a:lnTo>
                <a:close/>
                <a:moveTo>
                  <a:pt x="424625" y="0"/>
                </a:moveTo>
                <a:lnTo>
                  <a:pt x="1583240" y="0"/>
                </a:lnTo>
                <a:lnTo>
                  <a:pt x="1583240" y="2896538"/>
                </a:lnTo>
                <a:lnTo>
                  <a:pt x="424625" y="2896538"/>
                </a:lnTo>
                <a:lnTo>
                  <a:pt x="424625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59" b="-1859"/>
            </a:stretch>
          </a:blip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0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56261" y="5154234"/>
            <a:ext cx="677850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m"/>
              <a:defRPr sz="2000">
                <a:solidFill>
                  <a:srgbClr val="AC411D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r">
              <a:buNone/>
            </a:pPr>
            <a:r>
              <a:rPr lang="en-US" altLang="zh-CN" sz="4000" b="1" dirty="0">
                <a:solidFill>
                  <a:schemeClr val="accent1"/>
                </a:solidFill>
                <a:latin typeface="Senty Cream Puff 新蒂泡芙体" panose="03000600000000000000" charset="-122"/>
                <a:ea typeface="Senty Cream Puff 新蒂泡芙体" panose="03000600000000000000" charset="-122"/>
                <a:cs typeface="+mj-cs"/>
              </a:rPr>
              <a:t>dream</a:t>
            </a:r>
            <a:endParaRPr lang="en-US" altLang="zh-CN" sz="4000" b="1" dirty="0">
              <a:solidFill>
                <a:schemeClr val="accent1"/>
              </a:solidFill>
              <a:latin typeface="Senty Cream Puff 新蒂泡芙体" panose="03000600000000000000" charset="-122"/>
              <a:ea typeface="Senty Cream Puff 新蒂泡芙体" panose="03000600000000000000" charset="-122"/>
              <a:cs typeface="+mj-cs"/>
            </a:endParaRPr>
          </a:p>
        </p:txBody>
      </p:sp>
      <p:sp>
        <p:nvSpPr>
          <p:cNvPr id="34821" name="Text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55914" y="5699531"/>
            <a:ext cx="67852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norm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m"/>
              <a:defRPr sz="2000">
                <a:solidFill>
                  <a:srgbClr val="AC411D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就算路途遥远，也会义无反顾</a:t>
            </a:r>
            <a:endParaRPr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这就是梦想呐</a:t>
            </a:r>
            <a:endParaRPr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003426" y="1516698"/>
            <a:ext cx="5694363" cy="33729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87" b="-6787"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7756525" y="1516698"/>
            <a:ext cx="2476500" cy="33729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99" r="-18099"/>
            </a:stretch>
          </a:blip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003425" y="407897"/>
            <a:ext cx="8229600" cy="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 dirty="0">
                <a:latin typeface="微软雅黑" panose="020B0503020204020204" charset="-122"/>
                <a:cs typeface="微软雅黑" panose="020B0503020204020204" charset="-122"/>
              </a:rPr>
              <a:t>没有梦想 何必远方</a:t>
            </a:r>
            <a:endParaRPr lang="zh-CN" altLang="en-US" b="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841625" y="5219700"/>
            <a:ext cx="6553835" cy="134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defPPr>
              <a:defRPr lang="zh-CN"/>
            </a:defPPr>
            <a:lvl1pPr>
              <a:lnSpc>
                <a:spcPct val="140000"/>
              </a:lnSpc>
              <a:spcBef>
                <a:spcPct val="50000"/>
              </a:spcBef>
            </a:lvl1pPr>
          </a:lstStyle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人不会老去，直到悔恨取代了梦想。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   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约翰·巴里莫尔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0118" y="206880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chemeClr val="accent2"/>
                </a:solidFill>
                <a:ea typeface="黑体" panose="02010609060101010101" charset="-122"/>
              </a:rPr>
              <a:t>第</a:t>
            </a:r>
            <a:endParaRPr lang="zh-CN" altLang="en-US" sz="4800" dirty="0">
              <a:solidFill>
                <a:schemeClr val="accent2"/>
              </a:solidFill>
              <a:ea typeface="黑体" panose="02010609060101010101" charset="-122"/>
            </a:endParaRPr>
          </a:p>
        </p:txBody>
      </p:sp>
      <p:sp>
        <p:nvSpPr>
          <p:cNvPr id="11268" name="MH_Numbe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15268" y="2700630"/>
            <a:ext cx="1009650" cy="1009650"/>
          </a:xfrm>
          <a:prstGeom prst="ellipse">
            <a:avLst/>
          </a:prstGeom>
          <a:solidFill>
            <a:schemeClr val="accent2"/>
          </a:solidFill>
          <a:ln w="0" cmpd="sng">
            <a:solidFill>
              <a:schemeClr val="bg1">
                <a:alpha val="48000"/>
              </a:schemeClr>
            </a:solidFill>
            <a:round/>
          </a:ln>
        </p:spPr>
        <p:txBody>
          <a:bodyPr tIns="90000" bIns="0" anchor="ctr">
            <a:normAutofit fontScale="52500" lnSpcReduction="20000"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m"/>
              <a:defRPr sz="2000">
                <a:solidFill>
                  <a:srgbClr val="AC411D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7200" b="1" smtClean="0">
                <a:solidFill>
                  <a:schemeClr val="bg1"/>
                </a:solidFill>
                <a:latin typeface="+mn-lt"/>
                <a:ea typeface="+mn-ea"/>
              </a:rPr>
              <a:t>2</a:t>
            </a:r>
            <a:endParaRPr lang="en-US" sz="7200" b="1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18518" y="355470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chemeClr val="accent2"/>
                </a:solidFill>
                <a:ea typeface="黑体" panose="02010609060101010101" charset="-122"/>
              </a:rPr>
              <a:t>章</a:t>
            </a:r>
            <a:endParaRPr lang="zh-CN" altLang="en-US" sz="4800" dirty="0">
              <a:solidFill>
                <a:schemeClr val="accent2"/>
              </a:solidFill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一生热爱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28335" y="3833495"/>
            <a:ext cx="392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不怕黑夜，是因为心里有光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79" name="直接连接符 58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6322490" y="4331644"/>
            <a:ext cx="239910" cy="34896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0" name="直接连接符 59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6559044" y="4680604"/>
            <a:ext cx="597259" cy="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prstDash val="dash"/>
            <a:rou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文本框 4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76081" y="2078501"/>
            <a:ext cx="2684310" cy="158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硬笔书法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♥♥♥♥♥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582" name="文本框 5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1610" y="2846885"/>
            <a:ext cx="2853757" cy="158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读书写作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♥♥♥♥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4583" name="直接连接符 3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7037186" y="2078500"/>
            <a:ext cx="239910" cy="34896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直接连接符 41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7272063" y="2078500"/>
            <a:ext cx="1033460" cy="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prstDash val="dash"/>
            <a:rou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直接连接符 50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H="1" flipV="1">
            <a:off x="4854507" y="2846884"/>
            <a:ext cx="239911" cy="34896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直接连接符 5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>
            <a:off x="3837823" y="2846884"/>
            <a:ext cx="1020038" cy="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prstDash val="dash"/>
            <a:rou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任意多边形 20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5238698" y="3581561"/>
            <a:ext cx="1964579" cy="808803"/>
          </a:xfrm>
          <a:custGeom>
            <a:avLst/>
            <a:gdLst>
              <a:gd name="connsiteX0" fmla="*/ 153755 w 1858962"/>
              <a:gd name="connsiteY0" fmla="*/ 0 h 765321"/>
              <a:gd name="connsiteX1" fmla="*/ 317066 w 1858962"/>
              <a:gd name="connsiteY1" fmla="*/ 9555 h 765321"/>
              <a:gd name="connsiteX2" fmla="*/ 357855 w 1858962"/>
              <a:gd name="connsiteY2" fmla="*/ 11752 h 765321"/>
              <a:gd name="connsiteX3" fmla="*/ 366746 w 1858962"/>
              <a:gd name="connsiteY3" fmla="*/ 28040 h 765321"/>
              <a:gd name="connsiteX4" fmla="*/ 906462 w 1858962"/>
              <a:gd name="connsiteY4" fmla="*/ 313359 h 765321"/>
              <a:gd name="connsiteX5" fmla="*/ 1366700 w 1858962"/>
              <a:gd name="connsiteY5" fmla="*/ 123815 h 765321"/>
              <a:gd name="connsiteX6" fmla="*/ 1423440 w 1858962"/>
              <a:gd name="connsiteY6" fmla="*/ 55440 h 765321"/>
              <a:gd name="connsiteX7" fmla="*/ 1502806 w 1858962"/>
              <a:gd name="connsiteY7" fmla="*/ 235416 h 765321"/>
              <a:gd name="connsiteX8" fmla="*/ 1858962 w 1858962"/>
              <a:gd name="connsiteY8" fmla="*/ 232810 h 765321"/>
              <a:gd name="connsiteX9" fmla="*/ 1840720 w 1858962"/>
              <a:gd name="connsiteY9" fmla="*/ 262346 h 765321"/>
              <a:gd name="connsiteX10" fmla="*/ 1831165 w 1858962"/>
              <a:gd name="connsiteY10" fmla="*/ 276245 h 765321"/>
              <a:gd name="connsiteX11" fmla="*/ 1820741 w 1858962"/>
              <a:gd name="connsiteY11" fmla="*/ 291882 h 765321"/>
              <a:gd name="connsiteX12" fmla="*/ 1799892 w 1858962"/>
              <a:gd name="connsiteY12" fmla="*/ 319680 h 765321"/>
              <a:gd name="connsiteX13" fmla="*/ 1778176 w 1858962"/>
              <a:gd name="connsiteY13" fmla="*/ 347478 h 765321"/>
              <a:gd name="connsiteX14" fmla="*/ 1767751 w 1858962"/>
              <a:gd name="connsiteY14" fmla="*/ 360509 h 765321"/>
              <a:gd name="connsiteX15" fmla="*/ 1756459 w 1858962"/>
              <a:gd name="connsiteY15" fmla="*/ 374408 h 765321"/>
              <a:gd name="connsiteX16" fmla="*/ 1745166 w 1858962"/>
              <a:gd name="connsiteY16" fmla="*/ 387438 h 765321"/>
              <a:gd name="connsiteX17" fmla="*/ 1733004 w 1858962"/>
              <a:gd name="connsiteY17" fmla="*/ 400469 h 765321"/>
              <a:gd name="connsiteX18" fmla="*/ 1709550 w 1858962"/>
              <a:gd name="connsiteY18" fmla="*/ 426530 h 765321"/>
              <a:gd name="connsiteX19" fmla="*/ 1685227 w 1858962"/>
              <a:gd name="connsiteY19" fmla="*/ 450853 h 765321"/>
              <a:gd name="connsiteX20" fmla="*/ 1659167 w 1858962"/>
              <a:gd name="connsiteY20" fmla="*/ 474308 h 765321"/>
              <a:gd name="connsiteX21" fmla="*/ 1646137 w 1858962"/>
              <a:gd name="connsiteY21" fmla="*/ 486470 h 765321"/>
              <a:gd name="connsiteX22" fmla="*/ 1633107 w 1858962"/>
              <a:gd name="connsiteY22" fmla="*/ 497763 h 765321"/>
              <a:gd name="connsiteX23" fmla="*/ 1619208 w 1858962"/>
              <a:gd name="connsiteY23" fmla="*/ 509056 h 765321"/>
              <a:gd name="connsiteX24" fmla="*/ 1606178 w 1858962"/>
              <a:gd name="connsiteY24" fmla="*/ 520349 h 765321"/>
              <a:gd name="connsiteX25" fmla="*/ 1578381 w 1858962"/>
              <a:gd name="connsiteY25" fmla="*/ 541198 h 765321"/>
              <a:gd name="connsiteX26" fmla="*/ 1550583 w 1858962"/>
              <a:gd name="connsiteY26" fmla="*/ 562915 h 765321"/>
              <a:gd name="connsiteX27" fmla="*/ 1521048 w 1858962"/>
              <a:gd name="connsiteY27" fmla="*/ 582026 h 765321"/>
              <a:gd name="connsiteX28" fmla="*/ 1491513 w 1858962"/>
              <a:gd name="connsiteY28" fmla="*/ 601138 h 765321"/>
              <a:gd name="connsiteX29" fmla="*/ 1461978 w 1858962"/>
              <a:gd name="connsiteY29" fmla="*/ 618512 h 765321"/>
              <a:gd name="connsiteX30" fmla="*/ 1430706 w 1858962"/>
              <a:gd name="connsiteY30" fmla="*/ 635885 h 765321"/>
              <a:gd name="connsiteX31" fmla="*/ 1415070 w 1858962"/>
              <a:gd name="connsiteY31" fmla="*/ 643704 h 765321"/>
              <a:gd name="connsiteX32" fmla="*/ 1399434 w 1858962"/>
              <a:gd name="connsiteY32" fmla="*/ 651522 h 765321"/>
              <a:gd name="connsiteX33" fmla="*/ 1382929 w 1858962"/>
              <a:gd name="connsiteY33" fmla="*/ 659340 h 765321"/>
              <a:gd name="connsiteX34" fmla="*/ 1367293 w 1858962"/>
              <a:gd name="connsiteY34" fmla="*/ 667159 h 765321"/>
              <a:gd name="connsiteX35" fmla="*/ 1350788 w 1858962"/>
              <a:gd name="connsiteY35" fmla="*/ 674108 h 765321"/>
              <a:gd name="connsiteX36" fmla="*/ 1335152 w 1858962"/>
              <a:gd name="connsiteY36" fmla="*/ 681058 h 765321"/>
              <a:gd name="connsiteX37" fmla="*/ 1318647 w 1858962"/>
              <a:gd name="connsiteY37" fmla="*/ 687139 h 765321"/>
              <a:gd name="connsiteX38" fmla="*/ 1302142 w 1858962"/>
              <a:gd name="connsiteY38" fmla="*/ 694088 h 765321"/>
              <a:gd name="connsiteX39" fmla="*/ 1285637 w 1858962"/>
              <a:gd name="connsiteY39" fmla="*/ 701038 h 765321"/>
              <a:gd name="connsiteX40" fmla="*/ 1268264 w 1858962"/>
              <a:gd name="connsiteY40" fmla="*/ 706250 h 765321"/>
              <a:gd name="connsiteX41" fmla="*/ 1250891 w 1858962"/>
              <a:gd name="connsiteY41" fmla="*/ 712331 h 765321"/>
              <a:gd name="connsiteX42" fmla="*/ 1234386 w 1858962"/>
              <a:gd name="connsiteY42" fmla="*/ 717543 h 765321"/>
              <a:gd name="connsiteX43" fmla="*/ 1217012 w 1858962"/>
              <a:gd name="connsiteY43" fmla="*/ 722755 h 765321"/>
              <a:gd name="connsiteX44" fmla="*/ 1199639 w 1858962"/>
              <a:gd name="connsiteY44" fmla="*/ 727099 h 765321"/>
              <a:gd name="connsiteX45" fmla="*/ 1182265 w 1858962"/>
              <a:gd name="connsiteY45" fmla="*/ 731442 h 765321"/>
              <a:gd name="connsiteX46" fmla="*/ 1164892 w 1858962"/>
              <a:gd name="connsiteY46" fmla="*/ 735786 h 765321"/>
              <a:gd name="connsiteX47" fmla="*/ 1147518 w 1858962"/>
              <a:gd name="connsiteY47" fmla="*/ 740129 h 765321"/>
              <a:gd name="connsiteX48" fmla="*/ 1130145 w 1858962"/>
              <a:gd name="connsiteY48" fmla="*/ 743604 h 765321"/>
              <a:gd name="connsiteX49" fmla="*/ 1111034 w 1858962"/>
              <a:gd name="connsiteY49" fmla="*/ 747079 h 765321"/>
              <a:gd name="connsiteX50" fmla="*/ 1093661 w 1858962"/>
              <a:gd name="connsiteY50" fmla="*/ 750553 h 765321"/>
              <a:gd name="connsiteX51" fmla="*/ 1057176 w 1858962"/>
              <a:gd name="connsiteY51" fmla="*/ 755766 h 765321"/>
              <a:gd name="connsiteX52" fmla="*/ 1038934 w 1858962"/>
              <a:gd name="connsiteY52" fmla="*/ 758372 h 765321"/>
              <a:gd name="connsiteX53" fmla="*/ 1020692 w 1858962"/>
              <a:gd name="connsiteY53" fmla="*/ 760109 h 765321"/>
              <a:gd name="connsiteX54" fmla="*/ 1002450 w 1858962"/>
              <a:gd name="connsiteY54" fmla="*/ 761846 h 765321"/>
              <a:gd name="connsiteX55" fmla="*/ 984208 w 1858962"/>
              <a:gd name="connsiteY55" fmla="*/ 762715 h 765321"/>
              <a:gd name="connsiteX56" fmla="*/ 965097 w 1858962"/>
              <a:gd name="connsiteY56" fmla="*/ 764453 h 765321"/>
              <a:gd name="connsiteX57" fmla="*/ 946855 w 1858962"/>
              <a:gd name="connsiteY57" fmla="*/ 764453 h 765321"/>
              <a:gd name="connsiteX58" fmla="*/ 909502 w 1858962"/>
              <a:gd name="connsiteY58" fmla="*/ 765321 h 765321"/>
              <a:gd name="connsiteX59" fmla="*/ 874755 w 1858962"/>
              <a:gd name="connsiteY59" fmla="*/ 765321 h 765321"/>
              <a:gd name="connsiteX60" fmla="*/ 840008 w 1858962"/>
              <a:gd name="connsiteY60" fmla="*/ 763584 h 765321"/>
              <a:gd name="connsiteX61" fmla="*/ 821766 w 1858962"/>
              <a:gd name="connsiteY61" fmla="*/ 761846 h 765321"/>
              <a:gd name="connsiteX62" fmla="*/ 804392 w 1858962"/>
              <a:gd name="connsiteY62" fmla="*/ 760978 h 765321"/>
              <a:gd name="connsiteX63" fmla="*/ 770514 w 1858962"/>
              <a:gd name="connsiteY63" fmla="*/ 756634 h 765321"/>
              <a:gd name="connsiteX64" fmla="*/ 753140 w 1858962"/>
              <a:gd name="connsiteY64" fmla="*/ 754897 h 765321"/>
              <a:gd name="connsiteX65" fmla="*/ 736636 w 1858962"/>
              <a:gd name="connsiteY65" fmla="*/ 752291 h 765321"/>
              <a:gd name="connsiteX66" fmla="*/ 703626 w 1858962"/>
              <a:gd name="connsiteY66" fmla="*/ 746210 h 765321"/>
              <a:gd name="connsiteX67" fmla="*/ 669748 w 1858962"/>
              <a:gd name="connsiteY67" fmla="*/ 740129 h 765321"/>
              <a:gd name="connsiteX68" fmla="*/ 636738 w 1858962"/>
              <a:gd name="connsiteY68" fmla="*/ 732311 h 765321"/>
              <a:gd name="connsiteX69" fmla="*/ 620233 w 1858962"/>
              <a:gd name="connsiteY69" fmla="*/ 727967 h 765321"/>
              <a:gd name="connsiteX70" fmla="*/ 604597 w 1858962"/>
              <a:gd name="connsiteY70" fmla="*/ 723624 h 765321"/>
              <a:gd name="connsiteX71" fmla="*/ 572456 w 1858962"/>
              <a:gd name="connsiteY71" fmla="*/ 714068 h 765321"/>
              <a:gd name="connsiteX72" fmla="*/ 555951 w 1858962"/>
              <a:gd name="connsiteY72" fmla="*/ 708856 h 765321"/>
              <a:gd name="connsiteX73" fmla="*/ 540315 w 1858962"/>
              <a:gd name="connsiteY73" fmla="*/ 703644 h 765321"/>
              <a:gd name="connsiteX74" fmla="*/ 509043 w 1858962"/>
              <a:gd name="connsiteY74" fmla="*/ 691482 h 765321"/>
              <a:gd name="connsiteX75" fmla="*/ 478639 w 1858962"/>
              <a:gd name="connsiteY75" fmla="*/ 679320 h 765321"/>
              <a:gd name="connsiteX76" fmla="*/ 448236 w 1858962"/>
              <a:gd name="connsiteY76" fmla="*/ 666290 h 765321"/>
              <a:gd name="connsiteX77" fmla="*/ 417832 w 1858962"/>
              <a:gd name="connsiteY77" fmla="*/ 651522 h 765321"/>
              <a:gd name="connsiteX78" fmla="*/ 389166 w 1858962"/>
              <a:gd name="connsiteY78" fmla="*/ 636754 h 765321"/>
              <a:gd name="connsiteX79" fmla="*/ 360500 w 1858962"/>
              <a:gd name="connsiteY79" fmla="*/ 621118 h 765321"/>
              <a:gd name="connsiteX80" fmla="*/ 331834 w 1858962"/>
              <a:gd name="connsiteY80" fmla="*/ 604612 h 765321"/>
              <a:gd name="connsiteX81" fmla="*/ 304905 w 1858962"/>
              <a:gd name="connsiteY81" fmla="*/ 587238 h 765321"/>
              <a:gd name="connsiteX82" fmla="*/ 276238 w 1858962"/>
              <a:gd name="connsiteY82" fmla="*/ 568996 h 765321"/>
              <a:gd name="connsiteX83" fmla="*/ 263208 w 1858962"/>
              <a:gd name="connsiteY83" fmla="*/ 560309 h 765321"/>
              <a:gd name="connsiteX84" fmla="*/ 250178 w 1858962"/>
              <a:gd name="connsiteY84" fmla="*/ 549885 h 765321"/>
              <a:gd name="connsiteX85" fmla="*/ 224118 w 1858962"/>
              <a:gd name="connsiteY85" fmla="*/ 529905 h 765321"/>
              <a:gd name="connsiteX86" fmla="*/ 198926 w 1858962"/>
              <a:gd name="connsiteY86" fmla="*/ 509924 h 765321"/>
              <a:gd name="connsiteX87" fmla="*/ 174604 w 1858962"/>
              <a:gd name="connsiteY87" fmla="*/ 488207 h 765321"/>
              <a:gd name="connsiteX88" fmla="*/ 150281 w 1858962"/>
              <a:gd name="connsiteY88" fmla="*/ 466490 h 765321"/>
              <a:gd name="connsiteX89" fmla="*/ 125958 w 1858962"/>
              <a:gd name="connsiteY89" fmla="*/ 443904 h 765321"/>
              <a:gd name="connsiteX90" fmla="*/ 103372 w 1858962"/>
              <a:gd name="connsiteY90" fmla="*/ 421317 h 765321"/>
              <a:gd name="connsiteX91" fmla="*/ 81655 w 1858962"/>
              <a:gd name="connsiteY91" fmla="*/ 396125 h 765321"/>
              <a:gd name="connsiteX92" fmla="*/ 59939 w 1858962"/>
              <a:gd name="connsiteY92" fmla="*/ 371802 h 765321"/>
              <a:gd name="connsiteX93" fmla="*/ 39959 w 1858962"/>
              <a:gd name="connsiteY93" fmla="*/ 346610 h 765321"/>
              <a:gd name="connsiteX94" fmla="*/ 19980 w 1858962"/>
              <a:gd name="connsiteY94" fmla="*/ 321417 h 765321"/>
              <a:gd name="connsiteX95" fmla="*/ 0 w 1858962"/>
              <a:gd name="connsiteY95" fmla="*/ 294488 h 76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858962" h="765321">
                <a:moveTo>
                  <a:pt x="153755" y="0"/>
                </a:moveTo>
                <a:lnTo>
                  <a:pt x="317066" y="9555"/>
                </a:lnTo>
                <a:lnTo>
                  <a:pt x="357855" y="11752"/>
                </a:lnTo>
                <a:lnTo>
                  <a:pt x="366746" y="28040"/>
                </a:lnTo>
                <a:cubicBezTo>
                  <a:pt x="483713" y="200181"/>
                  <a:pt x="681795" y="313359"/>
                  <a:pt x="906462" y="313359"/>
                </a:cubicBezTo>
                <a:cubicBezTo>
                  <a:pt x="1086196" y="313359"/>
                  <a:pt x="1248915" y="240925"/>
                  <a:pt x="1366700" y="123815"/>
                </a:cubicBezTo>
                <a:lnTo>
                  <a:pt x="1423440" y="55440"/>
                </a:lnTo>
                <a:lnTo>
                  <a:pt x="1502806" y="235416"/>
                </a:lnTo>
                <a:lnTo>
                  <a:pt x="1858962" y="232810"/>
                </a:lnTo>
                <a:lnTo>
                  <a:pt x="1840720" y="262346"/>
                </a:lnTo>
                <a:lnTo>
                  <a:pt x="1831165" y="276245"/>
                </a:lnTo>
                <a:lnTo>
                  <a:pt x="1820741" y="291882"/>
                </a:lnTo>
                <a:lnTo>
                  <a:pt x="1799892" y="319680"/>
                </a:lnTo>
                <a:lnTo>
                  <a:pt x="1778176" y="347478"/>
                </a:lnTo>
                <a:lnTo>
                  <a:pt x="1767751" y="360509"/>
                </a:lnTo>
                <a:lnTo>
                  <a:pt x="1756459" y="374408"/>
                </a:lnTo>
                <a:lnTo>
                  <a:pt x="1745166" y="387438"/>
                </a:lnTo>
                <a:lnTo>
                  <a:pt x="1733004" y="400469"/>
                </a:lnTo>
                <a:lnTo>
                  <a:pt x="1709550" y="426530"/>
                </a:lnTo>
                <a:lnTo>
                  <a:pt x="1685227" y="450853"/>
                </a:lnTo>
                <a:lnTo>
                  <a:pt x="1659167" y="474308"/>
                </a:lnTo>
                <a:lnTo>
                  <a:pt x="1646137" y="486470"/>
                </a:lnTo>
                <a:lnTo>
                  <a:pt x="1633107" y="497763"/>
                </a:lnTo>
                <a:lnTo>
                  <a:pt x="1619208" y="509056"/>
                </a:lnTo>
                <a:lnTo>
                  <a:pt x="1606178" y="520349"/>
                </a:lnTo>
                <a:lnTo>
                  <a:pt x="1578381" y="541198"/>
                </a:lnTo>
                <a:lnTo>
                  <a:pt x="1550583" y="562915"/>
                </a:lnTo>
                <a:lnTo>
                  <a:pt x="1521048" y="582026"/>
                </a:lnTo>
                <a:lnTo>
                  <a:pt x="1491513" y="601138"/>
                </a:lnTo>
                <a:lnTo>
                  <a:pt x="1461978" y="618512"/>
                </a:lnTo>
                <a:lnTo>
                  <a:pt x="1430706" y="635885"/>
                </a:lnTo>
                <a:lnTo>
                  <a:pt x="1415070" y="643704"/>
                </a:lnTo>
                <a:lnTo>
                  <a:pt x="1399434" y="651522"/>
                </a:lnTo>
                <a:lnTo>
                  <a:pt x="1382929" y="659340"/>
                </a:lnTo>
                <a:lnTo>
                  <a:pt x="1367293" y="667159"/>
                </a:lnTo>
                <a:lnTo>
                  <a:pt x="1350788" y="674108"/>
                </a:lnTo>
                <a:lnTo>
                  <a:pt x="1335152" y="681058"/>
                </a:lnTo>
                <a:lnTo>
                  <a:pt x="1318647" y="687139"/>
                </a:lnTo>
                <a:lnTo>
                  <a:pt x="1302142" y="694088"/>
                </a:lnTo>
                <a:lnTo>
                  <a:pt x="1285637" y="701038"/>
                </a:lnTo>
                <a:lnTo>
                  <a:pt x="1268264" y="706250"/>
                </a:lnTo>
                <a:lnTo>
                  <a:pt x="1250891" y="712331"/>
                </a:lnTo>
                <a:lnTo>
                  <a:pt x="1234386" y="717543"/>
                </a:lnTo>
                <a:lnTo>
                  <a:pt x="1217012" y="722755"/>
                </a:lnTo>
                <a:lnTo>
                  <a:pt x="1199639" y="727099"/>
                </a:lnTo>
                <a:lnTo>
                  <a:pt x="1182265" y="731442"/>
                </a:lnTo>
                <a:lnTo>
                  <a:pt x="1164892" y="735786"/>
                </a:lnTo>
                <a:lnTo>
                  <a:pt x="1147518" y="740129"/>
                </a:lnTo>
                <a:lnTo>
                  <a:pt x="1130145" y="743604"/>
                </a:lnTo>
                <a:lnTo>
                  <a:pt x="1111034" y="747079"/>
                </a:lnTo>
                <a:lnTo>
                  <a:pt x="1093661" y="750553"/>
                </a:lnTo>
                <a:lnTo>
                  <a:pt x="1057176" y="755766"/>
                </a:lnTo>
                <a:lnTo>
                  <a:pt x="1038934" y="758372"/>
                </a:lnTo>
                <a:lnTo>
                  <a:pt x="1020692" y="760109"/>
                </a:lnTo>
                <a:lnTo>
                  <a:pt x="1002450" y="761846"/>
                </a:lnTo>
                <a:lnTo>
                  <a:pt x="984208" y="762715"/>
                </a:lnTo>
                <a:lnTo>
                  <a:pt x="965097" y="764453"/>
                </a:lnTo>
                <a:lnTo>
                  <a:pt x="946855" y="764453"/>
                </a:lnTo>
                <a:lnTo>
                  <a:pt x="909502" y="765321"/>
                </a:lnTo>
                <a:lnTo>
                  <a:pt x="874755" y="765321"/>
                </a:lnTo>
                <a:lnTo>
                  <a:pt x="840008" y="763584"/>
                </a:lnTo>
                <a:lnTo>
                  <a:pt x="821766" y="761846"/>
                </a:lnTo>
                <a:lnTo>
                  <a:pt x="804392" y="760978"/>
                </a:lnTo>
                <a:lnTo>
                  <a:pt x="770514" y="756634"/>
                </a:lnTo>
                <a:lnTo>
                  <a:pt x="753140" y="754897"/>
                </a:lnTo>
                <a:lnTo>
                  <a:pt x="736636" y="752291"/>
                </a:lnTo>
                <a:lnTo>
                  <a:pt x="703626" y="746210"/>
                </a:lnTo>
                <a:lnTo>
                  <a:pt x="669748" y="740129"/>
                </a:lnTo>
                <a:lnTo>
                  <a:pt x="636738" y="732311"/>
                </a:lnTo>
                <a:lnTo>
                  <a:pt x="620233" y="727967"/>
                </a:lnTo>
                <a:lnTo>
                  <a:pt x="604597" y="723624"/>
                </a:lnTo>
                <a:lnTo>
                  <a:pt x="572456" y="714068"/>
                </a:lnTo>
                <a:lnTo>
                  <a:pt x="555951" y="708856"/>
                </a:lnTo>
                <a:lnTo>
                  <a:pt x="540315" y="703644"/>
                </a:lnTo>
                <a:lnTo>
                  <a:pt x="509043" y="691482"/>
                </a:lnTo>
                <a:lnTo>
                  <a:pt x="478639" y="679320"/>
                </a:lnTo>
                <a:lnTo>
                  <a:pt x="448236" y="666290"/>
                </a:lnTo>
                <a:lnTo>
                  <a:pt x="417832" y="651522"/>
                </a:lnTo>
                <a:lnTo>
                  <a:pt x="389166" y="636754"/>
                </a:lnTo>
                <a:lnTo>
                  <a:pt x="360500" y="621118"/>
                </a:lnTo>
                <a:lnTo>
                  <a:pt x="331834" y="604612"/>
                </a:lnTo>
                <a:lnTo>
                  <a:pt x="304905" y="587238"/>
                </a:lnTo>
                <a:lnTo>
                  <a:pt x="276238" y="568996"/>
                </a:lnTo>
                <a:lnTo>
                  <a:pt x="263208" y="560309"/>
                </a:lnTo>
                <a:lnTo>
                  <a:pt x="250178" y="549885"/>
                </a:lnTo>
                <a:lnTo>
                  <a:pt x="224118" y="529905"/>
                </a:lnTo>
                <a:lnTo>
                  <a:pt x="198926" y="509924"/>
                </a:lnTo>
                <a:lnTo>
                  <a:pt x="174604" y="488207"/>
                </a:lnTo>
                <a:lnTo>
                  <a:pt x="150281" y="466490"/>
                </a:lnTo>
                <a:lnTo>
                  <a:pt x="125958" y="443904"/>
                </a:lnTo>
                <a:lnTo>
                  <a:pt x="103372" y="421317"/>
                </a:lnTo>
                <a:lnTo>
                  <a:pt x="81655" y="396125"/>
                </a:lnTo>
                <a:lnTo>
                  <a:pt x="59939" y="371802"/>
                </a:lnTo>
                <a:lnTo>
                  <a:pt x="39959" y="346610"/>
                </a:lnTo>
                <a:lnTo>
                  <a:pt x="19980" y="321417"/>
                </a:lnTo>
                <a:lnTo>
                  <a:pt x="0" y="2944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0" tIns="33605" rIns="0" bIns="33605" anchor="ctr">
            <a:normAutofit/>
          </a:bodyPr>
          <a:lstStyle/>
          <a:p>
            <a:endParaRPr lang="zh-CN" altLang="en-US"/>
          </a:p>
        </p:txBody>
      </p:sp>
      <p:sp>
        <p:nvSpPr>
          <p:cNvPr id="19" name="任意多边形 18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5025632" y="2041591"/>
            <a:ext cx="1311957" cy="1800166"/>
          </a:xfrm>
          <a:custGeom>
            <a:avLst/>
            <a:gdLst>
              <a:gd name="connsiteX0" fmla="*/ 1073993 w 1241425"/>
              <a:gd name="connsiteY0" fmla="*/ 0 h 1703388"/>
              <a:gd name="connsiteX1" fmla="*/ 1241425 w 1241425"/>
              <a:gd name="connsiteY1" fmla="*/ 290123 h 1703388"/>
              <a:gd name="connsiteX2" fmla="*/ 1122706 w 1241425"/>
              <a:gd name="connsiteY2" fmla="*/ 477717 h 1703388"/>
              <a:gd name="connsiteX3" fmla="*/ 1108075 w 1241425"/>
              <a:gd name="connsiteY3" fmla="*/ 476250 h 1703388"/>
              <a:gd name="connsiteX4" fmla="*/ 457200 w 1241425"/>
              <a:gd name="connsiteY4" fmla="*/ 1123394 h 1703388"/>
              <a:gd name="connsiteX5" fmla="*/ 508349 w 1241425"/>
              <a:gd name="connsiteY5" fmla="*/ 1375292 h 1703388"/>
              <a:gd name="connsiteX6" fmla="*/ 532682 w 1241425"/>
              <a:gd name="connsiteY6" fmla="*/ 1419864 h 1703388"/>
              <a:gd name="connsiteX7" fmla="*/ 333129 w 1241425"/>
              <a:gd name="connsiteY7" fmla="*/ 1404579 h 1703388"/>
              <a:gd name="connsiteX8" fmla="*/ 170035 w 1241425"/>
              <a:gd name="connsiteY8" fmla="*/ 1703388 h 1703388"/>
              <a:gd name="connsiteX9" fmla="*/ 160492 w 1241425"/>
              <a:gd name="connsiteY9" fmla="*/ 1686884 h 1703388"/>
              <a:gd name="connsiteX10" fmla="*/ 150949 w 1241425"/>
              <a:gd name="connsiteY10" fmla="*/ 1670380 h 1703388"/>
              <a:gd name="connsiteX11" fmla="*/ 131864 w 1241425"/>
              <a:gd name="connsiteY11" fmla="*/ 1637372 h 1703388"/>
              <a:gd name="connsiteX12" fmla="*/ 114513 w 1241425"/>
              <a:gd name="connsiteY12" fmla="*/ 1604364 h 1703388"/>
              <a:gd name="connsiteX13" fmla="*/ 106705 w 1241425"/>
              <a:gd name="connsiteY13" fmla="*/ 1586123 h 1703388"/>
              <a:gd name="connsiteX14" fmla="*/ 98898 w 1241425"/>
              <a:gd name="connsiteY14" fmla="*/ 1568750 h 1703388"/>
              <a:gd name="connsiteX15" fmla="*/ 91090 w 1241425"/>
              <a:gd name="connsiteY15" fmla="*/ 1551378 h 1703388"/>
              <a:gd name="connsiteX16" fmla="*/ 83282 w 1241425"/>
              <a:gd name="connsiteY16" fmla="*/ 1534005 h 1703388"/>
              <a:gd name="connsiteX17" fmla="*/ 76342 w 1241425"/>
              <a:gd name="connsiteY17" fmla="*/ 1515764 h 1703388"/>
              <a:gd name="connsiteX18" fmla="*/ 68534 w 1241425"/>
              <a:gd name="connsiteY18" fmla="*/ 1498391 h 1703388"/>
              <a:gd name="connsiteX19" fmla="*/ 62462 w 1241425"/>
              <a:gd name="connsiteY19" fmla="*/ 1480150 h 1703388"/>
              <a:gd name="connsiteX20" fmla="*/ 55522 w 1241425"/>
              <a:gd name="connsiteY20" fmla="*/ 1461908 h 1703388"/>
              <a:gd name="connsiteX21" fmla="*/ 50316 w 1241425"/>
              <a:gd name="connsiteY21" fmla="*/ 1442798 h 1703388"/>
              <a:gd name="connsiteX22" fmla="*/ 44244 w 1241425"/>
              <a:gd name="connsiteY22" fmla="*/ 1424557 h 1703388"/>
              <a:gd name="connsiteX23" fmla="*/ 39039 w 1241425"/>
              <a:gd name="connsiteY23" fmla="*/ 1406316 h 1703388"/>
              <a:gd name="connsiteX24" fmla="*/ 33834 w 1241425"/>
              <a:gd name="connsiteY24" fmla="*/ 1387206 h 1703388"/>
              <a:gd name="connsiteX25" fmla="*/ 29496 w 1241425"/>
              <a:gd name="connsiteY25" fmla="*/ 1368096 h 1703388"/>
              <a:gd name="connsiteX26" fmla="*/ 25158 w 1241425"/>
              <a:gd name="connsiteY26" fmla="*/ 1349855 h 1703388"/>
              <a:gd name="connsiteX27" fmla="*/ 21688 w 1241425"/>
              <a:gd name="connsiteY27" fmla="*/ 1330745 h 1703388"/>
              <a:gd name="connsiteX28" fmla="*/ 17351 w 1241425"/>
              <a:gd name="connsiteY28" fmla="*/ 1310766 h 1703388"/>
              <a:gd name="connsiteX29" fmla="*/ 14748 w 1241425"/>
              <a:gd name="connsiteY29" fmla="*/ 1290788 h 1703388"/>
              <a:gd name="connsiteX30" fmla="*/ 11278 w 1241425"/>
              <a:gd name="connsiteY30" fmla="*/ 1271678 h 1703388"/>
              <a:gd name="connsiteX31" fmla="*/ 8675 w 1241425"/>
              <a:gd name="connsiteY31" fmla="*/ 1251699 h 1703388"/>
              <a:gd name="connsiteX32" fmla="*/ 6940 w 1241425"/>
              <a:gd name="connsiteY32" fmla="*/ 1232589 h 1703388"/>
              <a:gd name="connsiteX33" fmla="*/ 4338 w 1241425"/>
              <a:gd name="connsiteY33" fmla="*/ 1212611 h 1703388"/>
              <a:gd name="connsiteX34" fmla="*/ 2603 w 1241425"/>
              <a:gd name="connsiteY34" fmla="*/ 1192632 h 1703388"/>
              <a:gd name="connsiteX35" fmla="*/ 1735 w 1241425"/>
              <a:gd name="connsiteY35" fmla="*/ 1171785 h 1703388"/>
              <a:gd name="connsiteX36" fmla="*/ 868 w 1241425"/>
              <a:gd name="connsiteY36" fmla="*/ 1151807 h 1703388"/>
              <a:gd name="connsiteX37" fmla="*/ 0 w 1241425"/>
              <a:gd name="connsiteY37" fmla="*/ 1111850 h 1703388"/>
              <a:gd name="connsiteX38" fmla="*/ 868 w 1241425"/>
              <a:gd name="connsiteY38" fmla="*/ 1083185 h 1703388"/>
              <a:gd name="connsiteX39" fmla="*/ 1735 w 1241425"/>
              <a:gd name="connsiteY39" fmla="*/ 1055388 h 1703388"/>
              <a:gd name="connsiteX40" fmla="*/ 3470 w 1241425"/>
              <a:gd name="connsiteY40" fmla="*/ 1027592 h 1703388"/>
              <a:gd name="connsiteX41" fmla="*/ 5205 w 1241425"/>
              <a:gd name="connsiteY41" fmla="*/ 999796 h 1703388"/>
              <a:gd name="connsiteX42" fmla="*/ 8675 w 1241425"/>
              <a:gd name="connsiteY42" fmla="*/ 972868 h 1703388"/>
              <a:gd name="connsiteX43" fmla="*/ 12145 w 1241425"/>
              <a:gd name="connsiteY43" fmla="*/ 945941 h 1703388"/>
              <a:gd name="connsiteX44" fmla="*/ 16483 w 1241425"/>
              <a:gd name="connsiteY44" fmla="*/ 919013 h 1703388"/>
              <a:gd name="connsiteX45" fmla="*/ 21688 w 1241425"/>
              <a:gd name="connsiteY45" fmla="*/ 891217 h 1703388"/>
              <a:gd name="connsiteX46" fmla="*/ 26893 w 1241425"/>
              <a:gd name="connsiteY46" fmla="*/ 865158 h 1703388"/>
              <a:gd name="connsiteX47" fmla="*/ 33834 w 1241425"/>
              <a:gd name="connsiteY47" fmla="*/ 839099 h 1703388"/>
              <a:gd name="connsiteX48" fmla="*/ 40774 w 1241425"/>
              <a:gd name="connsiteY48" fmla="*/ 813040 h 1703388"/>
              <a:gd name="connsiteX49" fmla="*/ 47714 w 1241425"/>
              <a:gd name="connsiteY49" fmla="*/ 786981 h 1703388"/>
              <a:gd name="connsiteX50" fmla="*/ 55522 w 1241425"/>
              <a:gd name="connsiteY50" fmla="*/ 760922 h 1703388"/>
              <a:gd name="connsiteX51" fmla="*/ 64197 w 1241425"/>
              <a:gd name="connsiteY51" fmla="*/ 735732 h 1703388"/>
              <a:gd name="connsiteX52" fmla="*/ 74607 w 1241425"/>
              <a:gd name="connsiteY52" fmla="*/ 711410 h 1703388"/>
              <a:gd name="connsiteX53" fmla="*/ 84150 w 1241425"/>
              <a:gd name="connsiteY53" fmla="*/ 686220 h 1703388"/>
              <a:gd name="connsiteX54" fmla="*/ 94560 w 1241425"/>
              <a:gd name="connsiteY54" fmla="*/ 662767 h 1703388"/>
              <a:gd name="connsiteX55" fmla="*/ 105838 w 1241425"/>
              <a:gd name="connsiteY55" fmla="*/ 638445 h 1703388"/>
              <a:gd name="connsiteX56" fmla="*/ 117116 w 1241425"/>
              <a:gd name="connsiteY56" fmla="*/ 614123 h 1703388"/>
              <a:gd name="connsiteX57" fmla="*/ 129261 w 1241425"/>
              <a:gd name="connsiteY57" fmla="*/ 590670 h 1703388"/>
              <a:gd name="connsiteX58" fmla="*/ 141406 w 1241425"/>
              <a:gd name="connsiteY58" fmla="*/ 567217 h 1703388"/>
              <a:gd name="connsiteX59" fmla="*/ 154419 w 1241425"/>
              <a:gd name="connsiteY59" fmla="*/ 544633 h 1703388"/>
              <a:gd name="connsiteX60" fmla="*/ 168300 w 1241425"/>
              <a:gd name="connsiteY60" fmla="*/ 522917 h 1703388"/>
              <a:gd name="connsiteX61" fmla="*/ 182180 w 1241425"/>
              <a:gd name="connsiteY61" fmla="*/ 500332 h 1703388"/>
              <a:gd name="connsiteX62" fmla="*/ 196928 w 1241425"/>
              <a:gd name="connsiteY62" fmla="*/ 477748 h 1703388"/>
              <a:gd name="connsiteX63" fmla="*/ 212543 w 1241425"/>
              <a:gd name="connsiteY63" fmla="*/ 456901 h 1703388"/>
              <a:gd name="connsiteX64" fmla="*/ 228159 w 1241425"/>
              <a:gd name="connsiteY64" fmla="*/ 436054 h 1703388"/>
              <a:gd name="connsiteX65" fmla="*/ 244642 w 1241425"/>
              <a:gd name="connsiteY65" fmla="*/ 415206 h 1703388"/>
              <a:gd name="connsiteX66" fmla="*/ 261124 w 1241425"/>
              <a:gd name="connsiteY66" fmla="*/ 395228 h 1703388"/>
              <a:gd name="connsiteX67" fmla="*/ 277607 w 1241425"/>
              <a:gd name="connsiteY67" fmla="*/ 376118 h 1703388"/>
              <a:gd name="connsiteX68" fmla="*/ 294958 w 1241425"/>
              <a:gd name="connsiteY68" fmla="*/ 356139 h 1703388"/>
              <a:gd name="connsiteX69" fmla="*/ 313176 w 1241425"/>
              <a:gd name="connsiteY69" fmla="*/ 337029 h 1703388"/>
              <a:gd name="connsiteX70" fmla="*/ 331394 w 1241425"/>
              <a:gd name="connsiteY70" fmla="*/ 317920 h 1703388"/>
              <a:gd name="connsiteX71" fmla="*/ 351347 w 1241425"/>
              <a:gd name="connsiteY71" fmla="*/ 300547 h 1703388"/>
              <a:gd name="connsiteX72" fmla="*/ 370432 w 1241425"/>
              <a:gd name="connsiteY72" fmla="*/ 283174 h 1703388"/>
              <a:gd name="connsiteX73" fmla="*/ 389518 w 1241425"/>
              <a:gd name="connsiteY73" fmla="*/ 265802 h 1703388"/>
              <a:gd name="connsiteX74" fmla="*/ 409471 w 1241425"/>
              <a:gd name="connsiteY74" fmla="*/ 249298 h 1703388"/>
              <a:gd name="connsiteX75" fmla="*/ 430291 w 1241425"/>
              <a:gd name="connsiteY75" fmla="*/ 232794 h 1703388"/>
              <a:gd name="connsiteX76" fmla="*/ 451112 w 1241425"/>
              <a:gd name="connsiteY76" fmla="*/ 217158 h 1703388"/>
              <a:gd name="connsiteX77" fmla="*/ 471932 w 1241425"/>
              <a:gd name="connsiteY77" fmla="*/ 200654 h 1703388"/>
              <a:gd name="connsiteX78" fmla="*/ 494488 w 1241425"/>
              <a:gd name="connsiteY78" fmla="*/ 185887 h 1703388"/>
              <a:gd name="connsiteX79" fmla="*/ 516176 w 1241425"/>
              <a:gd name="connsiteY79" fmla="*/ 171989 h 1703388"/>
              <a:gd name="connsiteX80" fmla="*/ 537864 w 1241425"/>
              <a:gd name="connsiteY80" fmla="*/ 158091 h 1703388"/>
              <a:gd name="connsiteX81" fmla="*/ 560420 w 1241425"/>
              <a:gd name="connsiteY81" fmla="*/ 145062 h 1703388"/>
              <a:gd name="connsiteX82" fmla="*/ 583843 w 1241425"/>
              <a:gd name="connsiteY82" fmla="*/ 132032 h 1703388"/>
              <a:gd name="connsiteX83" fmla="*/ 606399 w 1241425"/>
              <a:gd name="connsiteY83" fmla="*/ 119871 h 1703388"/>
              <a:gd name="connsiteX84" fmla="*/ 630689 w 1241425"/>
              <a:gd name="connsiteY84" fmla="*/ 108579 h 1703388"/>
              <a:gd name="connsiteX85" fmla="*/ 654980 w 1241425"/>
              <a:gd name="connsiteY85" fmla="*/ 97287 h 1703388"/>
              <a:gd name="connsiteX86" fmla="*/ 679270 w 1241425"/>
              <a:gd name="connsiteY86" fmla="*/ 86863 h 1703388"/>
              <a:gd name="connsiteX87" fmla="*/ 703561 w 1241425"/>
              <a:gd name="connsiteY87" fmla="*/ 76440 h 1703388"/>
              <a:gd name="connsiteX88" fmla="*/ 727852 w 1241425"/>
              <a:gd name="connsiteY88" fmla="*/ 66016 h 1703388"/>
              <a:gd name="connsiteX89" fmla="*/ 753010 w 1241425"/>
              <a:gd name="connsiteY89" fmla="*/ 57330 h 1703388"/>
              <a:gd name="connsiteX90" fmla="*/ 779036 w 1241425"/>
              <a:gd name="connsiteY90" fmla="*/ 49512 h 1703388"/>
              <a:gd name="connsiteX91" fmla="*/ 805061 w 1241425"/>
              <a:gd name="connsiteY91" fmla="*/ 41694 h 1703388"/>
              <a:gd name="connsiteX92" fmla="*/ 830219 w 1241425"/>
              <a:gd name="connsiteY92" fmla="*/ 34745 h 1703388"/>
              <a:gd name="connsiteX93" fmla="*/ 856245 w 1241425"/>
              <a:gd name="connsiteY93" fmla="*/ 27796 h 1703388"/>
              <a:gd name="connsiteX94" fmla="*/ 883138 w 1241425"/>
              <a:gd name="connsiteY94" fmla="*/ 22585 h 1703388"/>
              <a:gd name="connsiteX95" fmla="*/ 910032 w 1241425"/>
              <a:gd name="connsiteY95" fmla="*/ 17373 h 1703388"/>
              <a:gd name="connsiteX96" fmla="*/ 936925 w 1241425"/>
              <a:gd name="connsiteY96" fmla="*/ 13030 h 1703388"/>
              <a:gd name="connsiteX97" fmla="*/ 963818 w 1241425"/>
              <a:gd name="connsiteY97" fmla="*/ 8686 h 1703388"/>
              <a:gd name="connsiteX98" fmla="*/ 990711 w 1241425"/>
              <a:gd name="connsiteY98" fmla="*/ 5212 h 1703388"/>
              <a:gd name="connsiteX99" fmla="*/ 1018472 w 1241425"/>
              <a:gd name="connsiteY99" fmla="*/ 2606 h 1703388"/>
              <a:gd name="connsiteX100" fmla="*/ 1046233 w 1241425"/>
              <a:gd name="connsiteY100" fmla="*/ 869 h 170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241425" h="1703388">
                <a:moveTo>
                  <a:pt x="1073993" y="0"/>
                </a:moveTo>
                <a:lnTo>
                  <a:pt x="1241425" y="290123"/>
                </a:lnTo>
                <a:lnTo>
                  <a:pt x="1122706" y="477717"/>
                </a:lnTo>
                <a:lnTo>
                  <a:pt x="1108075" y="476250"/>
                </a:lnTo>
                <a:cubicBezTo>
                  <a:pt x="748607" y="476250"/>
                  <a:pt x="457200" y="765986"/>
                  <a:pt x="457200" y="1123394"/>
                </a:cubicBezTo>
                <a:cubicBezTo>
                  <a:pt x="457200" y="1212746"/>
                  <a:pt x="475413" y="1297869"/>
                  <a:pt x="508349" y="1375292"/>
                </a:cubicBezTo>
                <a:lnTo>
                  <a:pt x="532682" y="1419864"/>
                </a:lnTo>
                <a:lnTo>
                  <a:pt x="333129" y="1404579"/>
                </a:lnTo>
                <a:lnTo>
                  <a:pt x="170035" y="1703388"/>
                </a:lnTo>
                <a:lnTo>
                  <a:pt x="160492" y="1686884"/>
                </a:lnTo>
                <a:lnTo>
                  <a:pt x="150949" y="1670380"/>
                </a:lnTo>
                <a:lnTo>
                  <a:pt x="131864" y="1637372"/>
                </a:lnTo>
                <a:lnTo>
                  <a:pt x="114513" y="1604364"/>
                </a:lnTo>
                <a:lnTo>
                  <a:pt x="106705" y="1586123"/>
                </a:lnTo>
                <a:lnTo>
                  <a:pt x="98898" y="1568750"/>
                </a:lnTo>
                <a:lnTo>
                  <a:pt x="91090" y="1551378"/>
                </a:lnTo>
                <a:lnTo>
                  <a:pt x="83282" y="1534005"/>
                </a:lnTo>
                <a:lnTo>
                  <a:pt x="76342" y="1515764"/>
                </a:lnTo>
                <a:lnTo>
                  <a:pt x="68534" y="1498391"/>
                </a:lnTo>
                <a:lnTo>
                  <a:pt x="62462" y="1480150"/>
                </a:lnTo>
                <a:lnTo>
                  <a:pt x="55522" y="1461908"/>
                </a:lnTo>
                <a:lnTo>
                  <a:pt x="50316" y="1442798"/>
                </a:lnTo>
                <a:lnTo>
                  <a:pt x="44244" y="1424557"/>
                </a:lnTo>
                <a:lnTo>
                  <a:pt x="39039" y="1406316"/>
                </a:lnTo>
                <a:lnTo>
                  <a:pt x="33834" y="1387206"/>
                </a:lnTo>
                <a:lnTo>
                  <a:pt x="29496" y="1368096"/>
                </a:lnTo>
                <a:lnTo>
                  <a:pt x="25158" y="1349855"/>
                </a:lnTo>
                <a:lnTo>
                  <a:pt x="21688" y="1330745"/>
                </a:lnTo>
                <a:lnTo>
                  <a:pt x="17351" y="1310766"/>
                </a:lnTo>
                <a:lnTo>
                  <a:pt x="14748" y="1290788"/>
                </a:lnTo>
                <a:lnTo>
                  <a:pt x="11278" y="1271678"/>
                </a:lnTo>
                <a:lnTo>
                  <a:pt x="8675" y="1251699"/>
                </a:lnTo>
                <a:lnTo>
                  <a:pt x="6940" y="1232589"/>
                </a:lnTo>
                <a:lnTo>
                  <a:pt x="4338" y="1212611"/>
                </a:lnTo>
                <a:lnTo>
                  <a:pt x="2603" y="1192632"/>
                </a:lnTo>
                <a:lnTo>
                  <a:pt x="1735" y="1171785"/>
                </a:lnTo>
                <a:lnTo>
                  <a:pt x="868" y="1151807"/>
                </a:lnTo>
                <a:lnTo>
                  <a:pt x="0" y="1111850"/>
                </a:lnTo>
                <a:lnTo>
                  <a:pt x="868" y="1083185"/>
                </a:lnTo>
                <a:lnTo>
                  <a:pt x="1735" y="1055388"/>
                </a:lnTo>
                <a:lnTo>
                  <a:pt x="3470" y="1027592"/>
                </a:lnTo>
                <a:lnTo>
                  <a:pt x="5205" y="999796"/>
                </a:lnTo>
                <a:lnTo>
                  <a:pt x="8675" y="972868"/>
                </a:lnTo>
                <a:lnTo>
                  <a:pt x="12145" y="945941"/>
                </a:lnTo>
                <a:lnTo>
                  <a:pt x="16483" y="919013"/>
                </a:lnTo>
                <a:lnTo>
                  <a:pt x="21688" y="891217"/>
                </a:lnTo>
                <a:lnTo>
                  <a:pt x="26893" y="865158"/>
                </a:lnTo>
                <a:lnTo>
                  <a:pt x="33834" y="839099"/>
                </a:lnTo>
                <a:lnTo>
                  <a:pt x="40774" y="813040"/>
                </a:lnTo>
                <a:lnTo>
                  <a:pt x="47714" y="786981"/>
                </a:lnTo>
                <a:lnTo>
                  <a:pt x="55522" y="760922"/>
                </a:lnTo>
                <a:lnTo>
                  <a:pt x="64197" y="735732"/>
                </a:lnTo>
                <a:lnTo>
                  <a:pt x="74607" y="711410"/>
                </a:lnTo>
                <a:lnTo>
                  <a:pt x="84150" y="686220"/>
                </a:lnTo>
                <a:lnTo>
                  <a:pt x="94560" y="662767"/>
                </a:lnTo>
                <a:lnTo>
                  <a:pt x="105838" y="638445"/>
                </a:lnTo>
                <a:lnTo>
                  <a:pt x="117116" y="614123"/>
                </a:lnTo>
                <a:lnTo>
                  <a:pt x="129261" y="590670"/>
                </a:lnTo>
                <a:lnTo>
                  <a:pt x="141406" y="567217"/>
                </a:lnTo>
                <a:lnTo>
                  <a:pt x="154419" y="544633"/>
                </a:lnTo>
                <a:lnTo>
                  <a:pt x="168300" y="522917"/>
                </a:lnTo>
                <a:lnTo>
                  <a:pt x="182180" y="500332"/>
                </a:lnTo>
                <a:lnTo>
                  <a:pt x="196928" y="477748"/>
                </a:lnTo>
                <a:lnTo>
                  <a:pt x="212543" y="456901"/>
                </a:lnTo>
                <a:lnTo>
                  <a:pt x="228159" y="436054"/>
                </a:lnTo>
                <a:lnTo>
                  <a:pt x="244642" y="415206"/>
                </a:lnTo>
                <a:lnTo>
                  <a:pt x="261124" y="395228"/>
                </a:lnTo>
                <a:lnTo>
                  <a:pt x="277607" y="376118"/>
                </a:lnTo>
                <a:lnTo>
                  <a:pt x="294958" y="356139"/>
                </a:lnTo>
                <a:lnTo>
                  <a:pt x="313176" y="337029"/>
                </a:lnTo>
                <a:lnTo>
                  <a:pt x="331394" y="317920"/>
                </a:lnTo>
                <a:lnTo>
                  <a:pt x="351347" y="300547"/>
                </a:lnTo>
                <a:lnTo>
                  <a:pt x="370432" y="283174"/>
                </a:lnTo>
                <a:lnTo>
                  <a:pt x="389518" y="265802"/>
                </a:lnTo>
                <a:lnTo>
                  <a:pt x="409471" y="249298"/>
                </a:lnTo>
                <a:lnTo>
                  <a:pt x="430291" y="232794"/>
                </a:lnTo>
                <a:lnTo>
                  <a:pt x="451112" y="217158"/>
                </a:lnTo>
                <a:lnTo>
                  <a:pt x="471932" y="200654"/>
                </a:lnTo>
                <a:lnTo>
                  <a:pt x="494488" y="185887"/>
                </a:lnTo>
                <a:lnTo>
                  <a:pt x="516176" y="171989"/>
                </a:lnTo>
                <a:lnTo>
                  <a:pt x="537864" y="158091"/>
                </a:lnTo>
                <a:lnTo>
                  <a:pt x="560420" y="145062"/>
                </a:lnTo>
                <a:lnTo>
                  <a:pt x="583843" y="132032"/>
                </a:lnTo>
                <a:lnTo>
                  <a:pt x="606399" y="119871"/>
                </a:lnTo>
                <a:lnTo>
                  <a:pt x="630689" y="108579"/>
                </a:lnTo>
                <a:lnTo>
                  <a:pt x="654980" y="97287"/>
                </a:lnTo>
                <a:lnTo>
                  <a:pt x="679270" y="86863"/>
                </a:lnTo>
                <a:lnTo>
                  <a:pt x="703561" y="76440"/>
                </a:lnTo>
                <a:lnTo>
                  <a:pt x="727852" y="66016"/>
                </a:lnTo>
                <a:lnTo>
                  <a:pt x="753010" y="57330"/>
                </a:lnTo>
                <a:lnTo>
                  <a:pt x="779036" y="49512"/>
                </a:lnTo>
                <a:lnTo>
                  <a:pt x="805061" y="41694"/>
                </a:lnTo>
                <a:lnTo>
                  <a:pt x="830219" y="34745"/>
                </a:lnTo>
                <a:lnTo>
                  <a:pt x="856245" y="27796"/>
                </a:lnTo>
                <a:lnTo>
                  <a:pt x="883138" y="22585"/>
                </a:lnTo>
                <a:lnTo>
                  <a:pt x="910032" y="17373"/>
                </a:lnTo>
                <a:lnTo>
                  <a:pt x="936925" y="13030"/>
                </a:lnTo>
                <a:lnTo>
                  <a:pt x="963818" y="8686"/>
                </a:lnTo>
                <a:lnTo>
                  <a:pt x="990711" y="5212"/>
                </a:lnTo>
                <a:lnTo>
                  <a:pt x="1018472" y="2606"/>
                </a:lnTo>
                <a:lnTo>
                  <a:pt x="1046233" y="8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normAutofit/>
          </a:bodyPr>
          <a:lstStyle/>
          <a:p>
            <a:endParaRPr lang="zh-CN" altLang="en-US"/>
          </a:p>
        </p:txBody>
      </p:sp>
      <p:sp>
        <p:nvSpPr>
          <p:cNvPr id="20" name="任意多边形 19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6218473" y="2041592"/>
            <a:ext cx="1155931" cy="1741446"/>
          </a:xfrm>
          <a:custGeom>
            <a:avLst/>
            <a:gdLst>
              <a:gd name="connsiteX0" fmla="*/ 0 w 1093787"/>
              <a:gd name="connsiteY0" fmla="*/ 0 h 1647825"/>
              <a:gd name="connsiteX1" fmla="*/ 28624 w 1093787"/>
              <a:gd name="connsiteY1" fmla="*/ 868 h 1647825"/>
              <a:gd name="connsiteX2" fmla="*/ 57248 w 1093787"/>
              <a:gd name="connsiteY2" fmla="*/ 2603 h 1647825"/>
              <a:gd name="connsiteX3" fmla="*/ 85005 w 1093787"/>
              <a:gd name="connsiteY3" fmla="*/ 4339 h 1647825"/>
              <a:gd name="connsiteX4" fmla="*/ 112762 w 1093787"/>
              <a:gd name="connsiteY4" fmla="*/ 6942 h 1647825"/>
              <a:gd name="connsiteX5" fmla="*/ 139651 w 1093787"/>
              <a:gd name="connsiteY5" fmla="*/ 11281 h 1647825"/>
              <a:gd name="connsiteX6" fmla="*/ 167408 w 1093787"/>
              <a:gd name="connsiteY6" fmla="*/ 14752 h 1647825"/>
              <a:gd name="connsiteX7" fmla="*/ 195164 w 1093787"/>
              <a:gd name="connsiteY7" fmla="*/ 19958 h 1647825"/>
              <a:gd name="connsiteX8" fmla="*/ 221186 w 1093787"/>
              <a:gd name="connsiteY8" fmla="*/ 25164 h 1647825"/>
              <a:gd name="connsiteX9" fmla="*/ 248076 w 1093787"/>
              <a:gd name="connsiteY9" fmla="*/ 31239 h 1647825"/>
              <a:gd name="connsiteX10" fmla="*/ 274098 w 1093787"/>
              <a:gd name="connsiteY10" fmla="*/ 38180 h 1647825"/>
              <a:gd name="connsiteX11" fmla="*/ 300119 w 1093787"/>
              <a:gd name="connsiteY11" fmla="*/ 45990 h 1647825"/>
              <a:gd name="connsiteX12" fmla="*/ 326141 w 1093787"/>
              <a:gd name="connsiteY12" fmla="*/ 53800 h 1647825"/>
              <a:gd name="connsiteX13" fmla="*/ 352163 w 1093787"/>
              <a:gd name="connsiteY13" fmla="*/ 62477 h 1647825"/>
              <a:gd name="connsiteX14" fmla="*/ 377318 w 1093787"/>
              <a:gd name="connsiteY14" fmla="*/ 72022 h 1647825"/>
              <a:gd name="connsiteX15" fmla="*/ 401605 w 1093787"/>
              <a:gd name="connsiteY15" fmla="*/ 81567 h 1647825"/>
              <a:gd name="connsiteX16" fmla="*/ 426759 w 1093787"/>
              <a:gd name="connsiteY16" fmla="*/ 91980 h 1647825"/>
              <a:gd name="connsiteX17" fmla="*/ 451046 w 1093787"/>
              <a:gd name="connsiteY17" fmla="*/ 103260 h 1647825"/>
              <a:gd name="connsiteX18" fmla="*/ 475334 w 1093787"/>
              <a:gd name="connsiteY18" fmla="*/ 114541 h 1647825"/>
              <a:gd name="connsiteX19" fmla="*/ 499621 w 1093787"/>
              <a:gd name="connsiteY19" fmla="*/ 126689 h 1647825"/>
              <a:gd name="connsiteX20" fmla="*/ 522173 w 1093787"/>
              <a:gd name="connsiteY20" fmla="*/ 139705 h 1647825"/>
              <a:gd name="connsiteX21" fmla="*/ 545593 w 1093787"/>
              <a:gd name="connsiteY21" fmla="*/ 152721 h 1647825"/>
              <a:gd name="connsiteX22" fmla="*/ 568145 w 1093787"/>
              <a:gd name="connsiteY22" fmla="*/ 165737 h 1647825"/>
              <a:gd name="connsiteX23" fmla="*/ 589830 w 1093787"/>
              <a:gd name="connsiteY23" fmla="*/ 180489 h 1647825"/>
              <a:gd name="connsiteX24" fmla="*/ 613250 w 1093787"/>
              <a:gd name="connsiteY24" fmla="*/ 195240 h 1647825"/>
              <a:gd name="connsiteX25" fmla="*/ 634067 w 1093787"/>
              <a:gd name="connsiteY25" fmla="*/ 210859 h 1647825"/>
              <a:gd name="connsiteX26" fmla="*/ 655752 w 1093787"/>
              <a:gd name="connsiteY26" fmla="*/ 226478 h 1647825"/>
              <a:gd name="connsiteX27" fmla="*/ 676569 w 1093787"/>
              <a:gd name="connsiteY27" fmla="*/ 242965 h 1647825"/>
              <a:gd name="connsiteX28" fmla="*/ 696520 w 1093787"/>
              <a:gd name="connsiteY28" fmla="*/ 259452 h 1647825"/>
              <a:gd name="connsiteX29" fmla="*/ 716470 w 1093787"/>
              <a:gd name="connsiteY29" fmla="*/ 276807 h 1647825"/>
              <a:gd name="connsiteX30" fmla="*/ 735552 w 1093787"/>
              <a:gd name="connsiteY30" fmla="*/ 294162 h 1647825"/>
              <a:gd name="connsiteX31" fmla="*/ 755503 w 1093787"/>
              <a:gd name="connsiteY31" fmla="*/ 312384 h 1647825"/>
              <a:gd name="connsiteX32" fmla="*/ 774585 w 1093787"/>
              <a:gd name="connsiteY32" fmla="*/ 330606 h 1647825"/>
              <a:gd name="connsiteX33" fmla="*/ 792801 w 1093787"/>
              <a:gd name="connsiteY33" fmla="*/ 350564 h 1647825"/>
              <a:gd name="connsiteX34" fmla="*/ 810149 w 1093787"/>
              <a:gd name="connsiteY34" fmla="*/ 369654 h 1647825"/>
              <a:gd name="connsiteX35" fmla="*/ 827496 w 1093787"/>
              <a:gd name="connsiteY35" fmla="*/ 389612 h 1647825"/>
              <a:gd name="connsiteX36" fmla="*/ 844844 w 1093787"/>
              <a:gd name="connsiteY36" fmla="*/ 409570 h 1647825"/>
              <a:gd name="connsiteX37" fmla="*/ 861325 w 1093787"/>
              <a:gd name="connsiteY37" fmla="*/ 430396 h 1647825"/>
              <a:gd name="connsiteX38" fmla="*/ 876938 w 1093787"/>
              <a:gd name="connsiteY38" fmla="*/ 451221 h 1647825"/>
              <a:gd name="connsiteX39" fmla="*/ 893419 w 1093787"/>
              <a:gd name="connsiteY39" fmla="*/ 472915 h 1647825"/>
              <a:gd name="connsiteX40" fmla="*/ 908164 w 1093787"/>
              <a:gd name="connsiteY40" fmla="*/ 495476 h 1647825"/>
              <a:gd name="connsiteX41" fmla="*/ 922043 w 1093787"/>
              <a:gd name="connsiteY41" fmla="*/ 517169 h 1647825"/>
              <a:gd name="connsiteX42" fmla="*/ 935921 w 1093787"/>
              <a:gd name="connsiteY42" fmla="*/ 539730 h 1647825"/>
              <a:gd name="connsiteX43" fmla="*/ 949799 w 1093787"/>
              <a:gd name="connsiteY43" fmla="*/ 562291 h 1647825"/>
              <a:gd name="connsiteX44" fmla="*/ 961943 w 1093787"/>
              <a:gd name="connsiteY44" fmla="*/ 585720 h 1647825"/>
              <a:gd name="connsiteX45" fmla="*/ 974954 w 1093787"/>
              <a:gd name="connsiteY45" fmla="*/ 609149 h 1647825"/>
              <a:gd name="connsiteX46" fmla="*/ 986230 w 1093787"/>
              <a:gd name="connsiteY46" fmla="*/ 633445 h 1647825"/>
              <a:gd name="connsiteX47" fmla="*/ 997506 w 1093787"/>
              <a:gd name="connsiteY47" fmla="*/ 657742 h 1647825"/>
              <a:gd name="connsiteX48" fmla="*/ 1007915 w 1093787"/>
              <a:gd name="connsiteY48" fmla="*/ 682038 h 1647825"/>
              <a:gd name="connsiteX49" fmla="*/ 1018324 w 1093787"/>
              <a:gd name="connsiteY49" fmla="*/ 707203 h 1647825"/>
              <a:gd name="connsiteX50" fmla="*/ 1027865 w 1093787"/>
              <a:gd name="connsiteY50" fmla="*/ 732367 h 1647825"/>
              <a:gd name="connsiteX51" fmla="*/ 1037406 w 1093787"/>
              <a:gd name="connsiteY51" fmla="*/ 757531 h 1647825"/>
              <a:gd name="connsiteX52" fmla="*/ 1045213 w 1093787"/>
              <a:gd name="connsiteY52" fmla="*/ 783563 h 1647825"/>
              <a:gd name="connsiteX53" fmla="*/ 1053020 w 1093787"/>
              <a:gd name="connsiteY53" fmla="*/ 809595 h 1647825"/>
              <a:gd name="connsiteX54" fmla="*/ 1059959 w 1093787"/>
              <a:gd name="connsiteY54" fmla="*/ 835627 h 1647825"/>
              <a:gd name="connsiteX55" fmla="*/ 1066030 w 1093787"/>
              <a:gd name="connsiteY55" fmla="*/ 862527 h 1647825"/>
              <a:gd name="connsiteX56" fmla="*/ 1072102 w 1093787"/>
              <a:gd name="connsiteY56" fmla="*/ 888559 h 1647825"/>
              <a:gd name="connsiteX57" fmla="*/ 1077307 w 1093787"/>
              <a:gd name="connsiteY57" fmla="*/ 916326 h 1647825"/>
              <a:gd name="connsiteX58" fmla="*/ 1081644 w 1093787"/>
              <a:gd name="connsiteY58" fmla="*/ 944094 h 1647825"/>
              <a:gd name="connsiteX59" fmla="*/ 1085113 w 1093787"/>
              <a:gd name="connsiteY59" fmla="*/ 970993 h 1647825"/>
              <a:gd name="connsiteX60" fmla="*/ 1088583 w 1093787"/>
              <a:gd name="connsiteY60" fmla="*/ 998761 h 1647825"/>
              <a:gd name="connsiteX61" fmla="*/ 1091185 w 1093787"/>
              <a:gd name="connsiteY61" fmla="*/ 1026528 h 1647825"/>
              <a:gd name="connsiteX62" fmla="*/ 1092920 w 1093787"/>
              <a:gd name="connsiteY62" fmla="*/ 1055164 h 1647825"/>
              <a:gd name="connsiteX63" fmla="*/ 1093787 w 1093787"/>
              <a:gd name="connsiteY63" fmla="*/ 1082931 h 1647825"/>
              <a:gd name="connsiteX64" fmla="*/ 1093787 w 1093787"/>
              <a:gd name="connsiteY64" fmla="*/ 1111566 h 1647825"/>
              <a:gd name="connsiteX65" fmla="*/ 1093787 w 1093787"/>
              <a:gd name="connsiteY65" fmla="*/ 1146276 h 1647825"/>
              <a:gd name="connsiteX66" fmla="*/ 1092920 w 1093787"/>
              <a:gd name="connsiteY66" fmla="*/ 1164498 h 1647825"/>
              <a:gd name="connsiteX67" fmla="*/ 1092052 w 1093787"/>
              <a:gd name="connsiteY67" fmla="*/ 1182720 h 1647825"/>
              <a:gd name="connsiteX68" fmla="*/ 1090318 w 1093787"/>
              <a:gd name="connsiteY68" fmla="*/ 1200075 h 1647825"/>
              <a:gd name="connsiteX69" fmla="*/ 1088583 w 1093787"/>
              <a:gd name="connsiteY69" fmla="*/ 1217430 h 1647825"/>
              <a:gd name="connsiteX70" fmla="*/ 1085113 w 1093787"/>
              <a:gd name="connsiteY70" fmla="*/ 1252139 h 1647825"/>
              <a:gd name="connsiteX71" fmla="*/ 1082511 w 1093787"/>
              <a:gd name="connsiteY71" fmla="*/ 1269494 h 1647825"/>
              <a:gd name="connsiteX72" fmla="*/ 1079909 w 1093787"/>
              <a:gd name="connsiteY72" fmla="*/ 1286848 h 1647825"/>
              <a:gd name="connsiteX73" fmla="*/ 1077307 w 1093787"/>
              <a:gd name="connsiteY73" fmla="*/ 1303335 h 1647825"/>
              <a:gd name="connsiteX74" fmla="*/ 1073837 w 1093787"/>
              <a:gd name="connsiteY74" fmla="*/ 1321558 h 1647825"/>
              <a:gd name="connsiteX75" fmla="*/ 1066898 w 1093787"/>
              <a:gd name="connsiteY75" fmla="*/ 1355399 h 1647825"/>
              <a:gd name="connsiteX76" fmla="*/ 1059091 w 1093787"/>
              <a:gd name="connsiteY76" fmla="*/ 1388373 h 1647825"/>
              <a:gd name="connsiteX77" fmla="*/ 1054754 w 1093787"/>
              <a:gd name="connsiteY77" fmla="*/ 1404860 h 1647825"/>
              <a:gd name="connsiteX78" fmla="*/ 1050417 w 1093787"/>
              <a:gd name="connsiteY78" fmla="*/ 1421347 h 1647825"/>
              <a:gd name="connsiteX79" fmla="*/ 1040009 w 1093787"/>
              <a:gd name="connsiteY79" fmla="*/ 1453453 h 1647825"/>
              <a:gd name="connsiteX80" fmla="*/ 1028732 w 1093787"/>
              <a:gd name="connsiteY80" fmla="*/ 1486427 h 1647825"/>
              <a:gd name="connsiteX81" fmla="*/ 1016589 w 1093787"/>
              <a:gd name="connsiteY81" fmla="*/ 1517665 h 1647825"/>
              <a:gd name="connsiteX82" fmla="*/ 1003578 w 1093787"/>
              <a:gd name="connsiteY82" fmla="*/ 1548904 h 1647825"/>
              <a:gd name="connsiteX83" fmla="*/ 989700 w 1093787"/>
              <a:gd name="connsiteY83" fmla="*/ 1579274 h 1647825"/>
              <a:gd name="connsiteX84" fmla="*/ 974954 w 1093787"/>
              <a:gd name="connsiteY84" fmla="*/ 1610513 h 1647825"/>
              <a:gd name="connsiteX85" fmla="*/ 959341 w 1093787"/>
              <a:gd name="connsiteY85" fmla="*/ 1640016 h 1647825"/>
              <a:gd name="connsiteX86" fmla="*/ 614984 w 1093787"/>
              <a:gd name="connsiteY86" fmla="*/ 1647825 h 1647825"/>
              <a:gd name="connsiteX87" fmla="*/ 528893 w 1093787"/>
              <a:gd name="connsiteY87" fmla="*/ 1467240 h 1647825"/>
              <a:gd name="connsiteX88" fmla="*/ 579088 w 1093787"/>
              <a:gd name="connsiteY88" fmla="*/ 1375292 h 1647825"/>
              <a:gd name="connsiteX89" fmla="*/ 630237 w 1093787"/>
              <a:gd name="connsiteY89" fmla="*/ 1123394 h 1647825"/>
              <a:gd name="connsiteX90" fmla="*/ 110536 w 1093787"/>
              <a:gd name="connsiteY90" fmla="*/ 489398 h 1647825"/>
              <a:gd name="connsiteX91" fmla="*/ 49097 w 1093787"/>
              <a:gd name="connsiteY91" fmla="*/ 483240 h 1647825"/>
              <a:gd name="connsiteX92" fmla="*/ 172612 w 1093787"/>
              <a:gd name="connsiteY92" fmla="*/ 301971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093787" h="1647825">
                <a:moveTo>
                  <a:pt x="0" y="0"/>
                </a:moveTo>
                <a:lnTo>
                  <a:pt x="28624" y="868"/>
                </a:lnTo>
                <a:lnTo>
                  <a:pt x="57248" y="2603"/>
                </a:lnTo>
                <a:lnTo>
                  <a:pt x="85005" y="4339"/>
                </a:lnTo>
                <a:lnTo>
                  <a:pt x="112762" y="6942"/>
                </a:lnTo>
                <a:lnTo>
                  <a:pt x="139651" y="11281"/>
                </a:lnTo>
                <a:lnTo>
                  <a:pt x="167408" y="14752"/>
                </a:lnTo>
                <a:lnTo>
                  <a:pt x="195164" y="19958"/>
                </a:lnTo>
                <a:lnTo>
                  <a:pt x="221186" y="25164"/>
                </a:lnTo>
                <a:lnTo>
                  <a:pt x="248076" y="31239"/>
                </a:lnTo>
                <a:lnTo>
                  <a:pt x="274098" y="38180"/>
                </a:lnTo>
                <a:lnTo>
                  <a:pt x="300119" y="45990"/>
                </a:lnTo>
                <a:lnTo>
                  <a:pt x="326141" y="53800"/>
                </a:lnTo>
                <a:lnTo>
                  <a:pt x="352163" y="62477"/>
                </a:lnTo>
                <a:lnTo>
                  <a:pt x="377318" y="72022"/>
                </a:lnTo>
                <a:lnTo>
                  <a:pt x="401605" y="81567"/>
                </a:lnTo>
                <a:lnTo>
                  <a:pt x="426759" y="91980"/>
                </a:lnTo>
                <a:lnTo>
                  <a:pt x="451046" y="103260"/>
                </a:lnTo>
                <a:lnTo>
                  <a:pt x="475334" y="114541"/>
                </a:lnTo>
                <a:lnTo>
                  <a:pt x="499621" y="126689"/>
                </a:lnTo>
                <a:lnTo>
                  <a:pt x="522173" y="139705"/>
                </a:lnTo>
                <a:lnTo>
                  <a:pt x="545593" y="152721"/>
                </a:lnTo>
                <a:lnTo>
                  <a:pt x="568145" y="165737"/>
                </a:lnTo>
                <a:lnTo>
                  <a:pt x="589830" y="180489"/>
                </a:lnTo>
                <a:lnTo>
                  <a:pt x="613250" y="195240"/>
                </a:lnTo>
                <a:lnTo>
                  <a:pt x="634067" y="210859"/>
                </a:lnTo>
                <a:lnTo>
                  <a:pt x="655752" y="226478"/>
                </a:lnTo>
                <a:lnTo>
                  <a:pt x="676569" y="242965"/>
                </a:lnTo>
                <a:lnTo>
                  <a:pt x="696520" y="259452"/>
                </a:lnTo>
                <a:lnTo>
                  <a:pt x="716470" y="276807"/>
                </a:lnTo>
                <a:lnTo>
                  <a:pt x="735552" y="294162"/>
                </a:lnTo>
                <a:lnTo>
                  <a:pt x="755503" y="312384"/>
                </a:lnTo>
                <a:lnTo>
                  <a:pt x="774585" y="330606"/>
                </a:lnTo>
                <a:lnTo>
                  <a:pt x="792801" y="350564"/>
                </a:lnTo>
                <a:lnTo>
                  <a:pt x="810149" y="369654"/>
                </a:lnTo>
                <a:lnTo>
                  <a:pt x="827496" y="389612"/>
                </a:lnTo>
                <a:lnTo>
                  <a:pt x="844844" y="409570"/>
                </a:lnTo>
                <a:lnTo>
                  <a:pt x="861325" y="430396"/>
                </a:lnTo>
                <a:lnTo>
                  <a:pt x="876938" y="451221"/>
                </a:lnTo>
                <a:lnTo>
                  <a:pt x="893419" y="472915"/>
                </a:lnTo>
                <a:lnTo>
                  <a:pt x="908164" y="495476"/>
                </a:lnTo>
                <a:lnTo>
                  <a:pt x="922043" y="517169"/>
                </a:lnTo>
                <a:lnTo>
                  <a:pt x="935921" y="539730"/>
                </a:lnTo>
                <a:lnTo>
                  <a:pt x="949799" y="562291"/>
                </a:lnTo>
                <a:lnTo>
                  <a:pt x="961943" y="585720"/>
                </a:lnTo>
                <a:lnTo>
                  <a:pt x="974954" y="609149"/>
                </a:lnTo>
                <a:lnTo>
                  <a:pt x="986230" y="633445"/>
                </a:lnTo>
                <a:lnTo>
                  <a:pt x="997506" y="657742"/>
                </a:lnTo>
                <a:lnTo>
                  <a:pt x="1007915" y="682038"/>
                </a:lnTo>
                <a:lnTo>
                  <a:pt x="1018324" y="707203"/>
                </a:lnTo>
                <a:lnTo>
                  <a:pt x="1027865" y="732367"/>
                </a:lnTo>
                <a:lnTo>
                  <a:pt x="1037406" y="757531"/>
                </a:lnTo>
                <a:lnTo>
                  <a:pt x="1045213" y="783563"/>
                </a:lnTo>
                <a:lnTo>
                  <a:pt x="1053020" y="809595"/>
                </a:lnTo>
                <a:lnTo>
                  <a:pt x="1059959" y="835627"/>
                </a:lnTo>
                <a:lnTo>
                  <a:pt x="1066030" y="862527"/>
                </a:lnTo>
                <a:lnTo>
                  <a:pt x="1072102" y="888559"/>
                </a:lnTo>
                <a:lnTo>
                  <a:pt x="1077307" y="916326"/>
                </a:lnTo>
                <a:lnTo>
                  <a:pt x="1081644" y="944094"/>
                </a:lnTo>
                <a:lnTo>
                  <a:pt x="1085113" y="970993"/>
                </a:lnTo>
                <a:lnTo>
                  <a:pt x="1088583" y="998761"/>
                </a:lnTo>
                <a:lnTo>
                  <a:pt x="1091185" y="1026528"/>
                </a:lnTo>
                <a:lnTo>
                  <a:pt x="1092920" y="1055164"/>
                </a:lnTo>
                <a:lnTo>
                  <a:pt x="1093787" y="1082931"/>
                </a:lnTo>
                <a:lnTo>
                  <a:pt x="1093787" y="1111566"/>
                </a:lnTo>
                <a:lnTo>
                  <a:pt x="1093787" y="1146276"/>
                </a:lnTo>
                <a:lnTo>
                  <a:pt x="1092920" y="1164498"/>
                </a:lnTo>
                <a:lnTo>
                  <a:pt x="1092052" y="1182720"/>
                </a:lnTo>
                <a:lnTo>
                  <a:pt x="1090318" y="1200075"/>
                </a:lnTo>
                <a:lnTo>
                  <a:pt x="1088583" y="1217430"/>
                </a:lnTo>
                <a:lnTo>
                  <a:pt x="1085113" y="1252139"/>
                </a:lnTo>
                <a:lnTo>
                  <a:pt x="1082511" y="1269494"/>
                </a:lnTo>
                <a:lnTo>
                  <a:pt x="1079909" y="1286848"/>
                </a:lnTo>
                <a:lnTo>
                  <a:pt x="1077307" y="1303335"/>
                </a:lnTo>
                <a:lnTo>
                  <a:pt x="1073837" y="1321558"/>
                </a:lnTo>
                <a:lnTo>
                  <a:pt x="1066898" y="1355399"/>
                </a:lnTo>
                <a:lnTo>
                  <a:pt x="1059091" y="1388373"/>
                </a:lnTo>
                <a:lnTo>
                  <a:pt x="1054754" y="1404860"/>
                </a:lnTo>
                <a:lnTo>
                  <a:pt x="1050417" y="1421347"/>
                </a:lnTo>
                <a:lnTo>
                  <a:pt x="1040009" y="1453453"/>
                </a:lnTo>
                <a:lnTo>
                  <a:pt x="1028732" y="1486427"/>
                </a:lnTo>
                <a:lnTo>
                  <a:pt x="1016589" y="1517665"/>
                </a:lnTo>
                <a:lnTo>
                  <a:pt x="1003578" y="1548904"/>
                </a:lnTo>
                <a:lnTo>
                  <a:pt x="989700" y="1579274"/>
                </a:lnTo>
                <a:lnTo>
                  <a:pt x="974954" y="1610513"/>
                </a:lnTo>
                <a:lnTo>
                  <a:pt x="959341" y="1640016"/>
                </a:lnTo>
                <a:lnTo>
                  <a:pt x="614984" y="1647825"/>
                </a:lnTo>
                <a:lnTo>
                  <a:pt x="528893" y="1467240"/>
                </a:lnTo>
                <a:lnTo>
                  <a:pt x="579088" y="1375292"/>
                </a:lnTo>
                <a:cubicBezTo>
                  <a:pt x="612024" y="1297869"/>
                  <a:pt x="630237" y="1212746"/>
                  <a:pt x="630237" y="1123394"/>
                </a:cubicBezTo>
                <a:cubicBezTo>
                  <a:pt x="630237" y="810662"/>
                  <a:pt x="407129" y="549742"/>
                  <a:pt x="110536" y="489398"/>
                </a:cubicBezTo>
                <a:lnTo>
                  <a:pt x="49097" y="483240"/>
                </a:lnTo>
                <a:lnTo>
                  <a:pt x="172612" y="3019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0" rIns="0" anchor="ctr">
            <a:normAutofit/>
          </a:bodyPr>
          <a:lstStyle/>
          <a:p>
            <a:endParaRPr lang="zh-CN" altLang="en-US"/>
          </a:p>
        </p:txBody>
      </p:sp>
      <p:sp>
        <p:nvSpPr>
          <p:cNvPr id="24590" name="文本框 6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54010" y="4680605"/>
            <a:ext cx="2684310" cy="158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♥♥♥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中心文本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36565" y="2952750"/>
            <a:ext cx="136906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 anchorCtr="0">
            <a:normAutofit fontScale="90000"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m"/>
              <a:defRPr sz="2000">
                <a:solidFill>
                  <a:srgbClr val="AC411D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一生热爱</a:t>
            </a:r>
            <a:endParaRPr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回头太难</a:t>
            </a:r>
            <a:endParaRPr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dirty="0">
                <a:latin typeface="+mn-lt"/>
                <a:ea typeface="+mn-ea"/>
              </a:rPr>
              <a:t>梦想从学习开始，事业靠本领成就。广大青年要自觉加强学习，不断增强本领。广大青年要如饥似渴、孜孜不倦学习，既多读有字之书，也多读无字之书，注重学习人生经验和社会知识。</a:t>
            </a:r>
            <a:endParaRPr lang="zh-CN" altLang="zh-CN" sz="1800" dirty="0">
              <a:latin typeface="+mn-lt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800" dirty="0">
                <a:latin typeface="+mn-lt"/>
                <a:ea typeface="+mn-ea"/>
              </a:rPr>
              <a:t>                                        ——2016</a:t>
            </a:r>
            <a:r>
              <a:rPr lang="zh-CN" altLang="en-US" sz="1800" dirty="0">
                <a:latin typeface="+mn-lt"/>
                <a:ea typeface="+mn-ea"/>
              </a:rPr>
              <a:t>年</a:t>
            </a:r>
            <a:r>
              <a:rPr lang="en-US" altLang="zh-CN" sz="1800" dirty="0">
                <a:latin typeface="+mn-lt"/>
                <a:ea typeface="+mn-ea"/>
              </a:rPr>
              <a:t>4</a:t>
            </a:r>
            <a:r>
              <a:rPr lang="zh-CN" altLang="en-US" sz="1800" dirty="0">
                <a:latin typeface="+mn-lt"/>
                <a:ea typeface="+mn-ea"/>
              </a:rPr>
              <a:t>月</a:t>
            </a:r>
            <a:r>
              <a:rPr lang="en-US" altLang="zh-CN" sz="1800" dirty="0">
                <a:latin typeface="+mn-lt"/>
                <a:ea typeface="+mn-ea"/>
              </a:rPr>
              <a:t>26</a:t>
            </a:r>
            <a:r>
              <a:rPr lang="zh-CN" altLang="en-US" sz="1800" dirty="0">
                <a:latin typeface="+mn-lt"/>
                <a:ea typeface="+mn-ea"/>
              </a:rPr>
              <a:t>日，习近平在知识分子、劳动模范、青年代表座谈会上讲话</a:t>
            </a:r>
            <a:endParaRPr lang="zh-CN" altLang="zh-CN" sz="1800" dirty="0"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dirty="0">
                <a:latin typeface="+mn-lt"/>
                <a:ea typeface="+mn-ea"/>
              </a:rPr>
              <a:t>读书已成了我的一种生活方式。读书可以让人保持思想活力，让人得到智慧启发，让人滋养浩然之气。                                   </a:t>
            </a:r>
            <a:r>
              <a:rPr lang="en-US" altLang="zh-CN" sz="1800" dirty="0">
                <a:latin typeface="+mn-lt"/>
                <a:ea typeface="+mn-ea"/>
              </a:rPr>
              <a:t>——2014</a:t>
            </a:r>
            <a:r>
              <a:rPr lang="zh-CN" altLang="en-US" sz="1800" dirty="0">
                <a:latin typeface="+mn-lt"/>
                <a:ea typeface="+mn-ea"/>
              </a:rPr>
              <a:t>年</a:t>
            </a:r>
            <a:r>
              <a:rPr lang="en-US" altLang="zh-CN" sz="1800" dirty="0">
                <a:latin typeface="+mn-lt"/>
                <a:ea typeface="+mn-ea"/>
              </a:rPr>
              <a:t>2</a:t>
            </a:r>
            <a:r>
              <a:rPr lang="zh-CN" altLang="en-US" sz="1800" dirty="0">
                <a:latin typeface="+mn-lt"/>
                <a:ea typeface="+mn-ea"/>
              </a:rPr>
              <a:t>月</a:t>
            </a:r>
            <a:r>
              <a:rPr lang="en-US" altLang="zh-CN" sz="1800" dirty="0">
                <a:latin typeface="+mn-lt"/>
                <a:ea typeface="+mn-ea"/>
              </a:rPr>
              <a:t>7</a:t>
            </a:r>
            <a:r>
              <a:rPr lang="zh-CN" altLang="en-US" sz="1800" dirty="0">
                <a:latin typeface="+mn-lt"/>
                <a:ea typeface="+mn-ea"/>
              </a:rPr>
              <a:t>日，习近平在俄罗斯索契接受俄罗斯电视台专访时的讲话</a:t>
            </a:r>
            <a:endParaRPr lang="zh-CN" altLang="en-US" sz="1800" dirty="0"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latin typeface="+mn-lt"/>
                <a:ea typeface="+mn-ea"/>
              </a:rPr>
              <a:t>在农耕时代，一个人读几年书，就可以管用一辈子。在工业经济时代，读十几年的书，才能够用一辈子。到了知识经济时代，只有经常不断地抓紧学习、坚持不懈地终身学习，才能够使用一辈子。</a:t>
            </a:r>
            <a:endParaRPr lang="zh-CN" altLang="en-US" sz="1800" dirty="0">
              <a:latin typeface="+mn-lt"/>
              <a:ea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800" dirty="0">
                <a:latin typeface="+mn-lt"/>
                <a:ea typeface="+mn-ea"/>
              </a:rPr>
              <a:t>         ——2013</a:t>
            </a:r>
            <a:r>
              <a:rPr lang="zh-CN" altLang="en-US" sz="1800" dirty="0">
                <a:latin typeface="+mn-lt"/>
                <a:ea typeface="+mn-ea"/>
              </a:rPr>
              <a:t>年</a:t>
            </a:r>
            <a:r>
              <a:rPr lang="en-US" altLang="zh-CN" sz="1800" dirty="0">
                <a:latin typeface="+mn-lt"/>
                <a:ea typeface="+mn-ea"/>
              </a:rPr>
              <a:t>3</a:t>
            </a:r>
            <a:r>
              <a:rPr lang="zh-CN" altLang="en-US" sz="1800" dirty="0">
                <a:latin typeface="+mn-lt"/>
                <a:ea typeface="+mn-ea"/>
              </a:rPr>
              <a:t>月</a:t>
            </a:r>
            <a:r>
              <a:rPr lang="en-US" altLang="zh-CN" sz="1800" dirty="0">
                <a:latin typeface="+mn-lt"/>
                <a:ea typeface="+mn-ea"/>
              </a:rPr>
              <a:t>1</a:t>
            </a:r>
            <a:r>
              <a:rPr lang="zh-CN" altLang="en-US" sz="1800" dirty="0">
                <a:latin typeface="+mn-lt"/>
                <a:ea typeface="+mn-ea"/>
              </a:rPr>
              <a:t>日，习近平在中央党校建校</a:t>
            </a:r>
            <a:r>
              <a:rPr lang="en-US" altLang="zh-CN" sz="1800" dirty="0">
                <a:latin typeface="+mn-lt"/>
                <a:ea typeface="+mn-ea"/>
              </a:rPr>
              <a:t>80</a:t>
            </a:r>
            <a:r>
              <a:rPr lang="zh-CN" altLang="en-US" sz="1800" dirty="0">
                <a:latin typeface="+mn-lt"/>
                <a:ea typeface="+mn-ea"/>
              </a:rPr>
              <a:t>周年庆祝大会暨</a:t>
            </a:r>
            <a:r>
              <a:rPr lang="en-US" altLang="zh-CN" sz="1800" dirty="0">
                <a:latin typeface="+mn-lt"/>
                <a:ea typeface="+mn-ea"/>
              </a:rPr>
              <a:t>2013</a:t>
            </a:r>
            <a:r>
              <a:rPr lang="zh-CN" altLang="en-US" sz="1800" dirty="0">
                <a:latin typeface="+mn-lt"/>
                <a:ea typeface="+mn-ea"/>
              </a:rPr>
              <a:t>年春季学期开学典礼上的讲话</a:t>
            </a:r>
            <a:endParaRPr lang="zh-CN" altLang="en-US" sz="1800" dirty="0">
              <a:latin typeface="+mn-lt"/>
              <a:ea typeface="+mn-ea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习大大这样劝你读书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705" y="18415"/>
            <a:ext cx="3197225" cy="68211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0215" y="561975"/>
            <a:ext cx="6123305" cy="4592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5" y="163195"/>
            <a:ext cx="4898390" cy="6531610"/>
          </a:xfrm>
          <a:prstGeom prst="rect">
            <a:avLst/>
          </a:prstGeom>
        </p:spPr>
      </p:pic>
      <p:sp>
        <p:nvSpPr>
          <p:cNvPr id="34820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6261" y="5154234"/>
            <a:ext cx="677850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2500" lnSpcReduction="10000"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m"/>
              <a:defRPr sz="2000">
                <a:solidFill>
                  <a:srgbClr val="AC411D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r">
              <a:buNone/>
            </a:pPr>
            <a:r>
              <a:rPr lang="zh-CN" altLang="zh-CN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♥</a:t>
            </a:r>
            <a:endParaRPr lang="zh-CN" altLang="zh-CN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21" name="Text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55914" y="5699531"/>
            <a:ext cx="67852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norm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Font typeface="Wingdings" panose="05000000000000000000" pitchFamily="2" charset="2"/>
              <a:buChar char="m"/>
              <a:defRPr sz="2000">
                <a:solidFill>
                  <a:srgbClr val="AC411D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无论将来会遇到谁，生活都是先从遇到自己开始的。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5"/>
            </p:custDataLst>
          </p:nvPr>
        </p:nvCxnSpPr>
        <p:spPr bwMode="auto">
          <a:xfrm>
            <a:off x="2855914" y="5672246"/>
            <a:ext cx="678520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740" y="509905"/>
            <a:ext cx="4921885" cy="46964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13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l_i"/>
  <p:tag name="KSO_WM_UNIT_INDEX" val="1_2"/>
  <p:tag name="KSO_WM_UNIT_ID" val="custom160413_9*l_i*1_2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6"/>
  <p:tag name="KSO_WM_UNIT_TEXT_FILL_TYPE" val="1"/>
  <p:tag name="KSO_WM_UNIT_USESOURCEFORMAT_APPLY" val="1"/>
</p:tagLst>
</file>

<file path=ppt/tags/tag100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5"/>
  <p:tag name="KSO_WM_UNIT_ID" val="diagram776_1*m_i*1_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01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10"/>
  <p:tag name="KSO_WM_UNIT_ID" val="diagram776_1*m_i*1_10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102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15"/>
  <p:tag name="KSO_WM_UNIT_ID" val="diagram776_1*m_i*1_15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03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16"/>
  <p:tag name="KSO_WM_UNIT_ID" val="diagram776_1*m_i*1_16"/>
  <p:tag name="KSO_WM_UNIT_CLEAR" val="1"/>
  <p:tag name="KSO_WM_UNIT_LAYERLEVEL" val="1_1"/>
  <p:tag name="KSO_WM_DIAGRAM_GROUP_CODE" val="m1-1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h_f"/>
  <p:tag name="KSO_WM_UNIT_INDEX" val="1_5_1"/>
  <p:tag name="KSO_WM_UNIT_ID" val="diagram776_1*m_h_f*1_5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" val="Lorem ipsum dolor sit amet, consect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h_a"/>
  <p:tag name="KSO_WM_UNIT_INDEX" val="1_5_1"/>
  <p:tag name="KSO_WM_UNIT_ID" val="diagram776_1*m_h_a*1_5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LOREM"/>
  <p:tag name="KSO_WM_UNIT_TEXT_FILL_FORE_SCHEMECOLOR_INDEX" val="5"/>
  <p:tag name="KSO_WM_UNIT_TEXT_FILL_TYPE" val="1"/>
</p:tagLst>
</file>

<file path=ppt/tags/tag106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14"/>
  <p:tag name="KSO_WM_SLIDE_INDEX" val="14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49*188"/>
  <p:tag name="KSO_WM_SLIDE_SIZE" val="466*199"/>
  <p:tag name="KSO_WM_DIAGRAM_GROUP_CODE" val="l1-2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27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8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27"/>
  <p:tag name="KSO_WM_SLIDE_INDEX" val="27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154*117"/>
  <p:tag name="KSO_WM_SLIDE_SIZE" val="651*384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1*a*1"/>
  <p:tag name="KSO_WM_UNIT_CLEAR" val="1"/>
  <p:tag name="KSO_WM_UNIT_LAYERLEVEL" val="1"/>
  <p:tag name="KSO_WM_UNIT_VALUE" val="6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l_h_f"/>
  <p:tag name="KSO_WM_UNIT_INDEX" val="1_3_1"/>
  <p:tag name="KSO_WM_UNIT_ID" val="custom160413_9*l_h_f*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b"/>
  <p:tag name="KSO_WM_UNIT_INDEX" val="1"/>
  <p:tag name="KSO_WM_UNIT_ID" val="custom160413_1*b*1"/>
  <p:tag name="KSO_WM_UNIT_CLEAR" val="1"/>
  <p:tag name="KSO_WM_UNIT_LAYERLEVEL" val="1"/>
  <p:tag name="KSO_WM_UNIT_VALUE" val="6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1.xml><?xml version="1.0" encoding="utf-8"?>
<p:tagLst xmlns:p="http://schemas.openxmlformats.org/presentationml/2006/main">
  <p:tag name="KSO_WM_TEMPLATE_THUMBS_INDEX" val="1、9、12、16、20、24、25、28"/>
  <p:tag name="KSO_WM_TEMPLATE_CATEGORY" val="custom"/>
  <p:tag name="KSO_WM_TEMPLATE_INDEX" val="160413"/>
  <p:tag name="KSO_WM_TAG_VERSION" val="1.0"/>
  <p:tag name="KSO_WM_SLIDE_ID" val="custom160413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28*a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THANKS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b"/>
  <p:tag name="KSO_WM_UNIT_INDEX" val="1"/>
  <p:tag name="KSO_WM_UNIT_ID" val="custom160413_28*b*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114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28"/>
  <p:tag name="KSO_WM_SLIDE_INDEX" val="28"/>
  <p:tag name="KSO_WM_SLIDE_ITEM_CNT" val="2"/>
  <p:tag name="KSO_WM_SLIDE_LAYOUT" val="a_b"/>
  <p:tag name="KSO_WM_SLIDE_LAYOUT_CNT" val="1_1"/>
  <p:tag name="KSO_WM_SLIDE_TYPE" val="endPage"/>
  <p:tag name="KSO_WM_BEAUTIFY_FLAG" val="#wm#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l_i"/>
  <p:tag name="KSO_WM_UNIT_INDEX" val="1_3"/>
  <p:tag name="KSO_WM_UNIT_ID" val="custom160413_9*l_i*1_3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l_h_f"/>
  <p:tag name="KSO_WM_UNIT_INDEX" val="1_4_1"/>
  <p:tag name="KSO_WM_UNIT_ID" val="custom160413_9*l_h_f*1_4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l_i"/>
  <p:tag name="KSO_WM_UNIT_INDEX" val="1_4"/>
  <p:tag name="KSO_WM_UNIT_ID" val="custom160413_9*l_i*1_4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6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9*a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s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l_i"/>
  <p:tag name="KSO_WM_UNIT_INDEX" val="1_7"/>
  <p:tag name="KSO_WM_UNIT_ID" val="custom160413_9*l_i*1_7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l_i"/>
  <p:tag name="KSO_WM_UNIT_INDEX" val="1_8"/>
  <p:tag name="KSO_WM_UNIT_ID" val="custom160413_9*l_i*1_8"/>
  <p:tag name="KSO_WM_UNIT_CLEAR" val="1"/>
  <p:tag name="KSO_WM_UNIT_LAYERLEVEL" val="1_1"/>
  <p:tag name="KSO_WM_DIAGRAM_GROUP_CODE" val="l1-1"/>
  <p:tag name="KSO_WM_UNIT_SHADOW_SCHEMECOLOR_INDEX" val="16"/>
  <p:tag name="KSO_WM_UNIT_TEXT_FILL_FORE_SCHEMECOLOR_INDEX" val="5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13_12*i*0"/>
  <p:tag name="KSO_WM_TEMPLATE_CATEGORY" val="custom"/>
  <p:tag name="KSO_WM_TEMPLATE_INDEX" val="160413"/>
  <p:tag name="KSO_WM_UNIT_INDEX" val="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1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e"/>
  <p:tag name="KSO_WM_UNIT_INDEX" val="1"/>
  <p:tag name="KSO_WM_UNIT_ID" val="custom160413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13_12*i*2"/>
  <p:tag name="KSO_WM_TEMPLATE_CATEGORY" val="custom"/>
  <p:tag name="KSO_WM_TEMPLATE_INDEX" val="160413"/>
  <p:tag name="KSO_WM_UNIT_INDEX" val="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12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3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13_25*i*3"/>
  <p:tag name="KSO_WM_TEMPLATE_CATEGORY" val="custom"/>
  <p:tag name="KSO_WM_TEMPLATE_INDEX" val="160413"/>
  <p:tag name="KSO_WM_UNIT_INDEX" val="3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d"/>
  <p:tag name="KSO_WM_UNIT_INDEX" val="1"/>
  <p:tag name="KSO_WM_UNIT_ID" val="custom160413_25*d*1"/>
  <p:tag name="KSO_WM_UNIT_CLEAR" val="0"/>
  <p:tag name="KSO_WM_UNIT_LAYERLEVEL" val="1"/>
  <p:tag name="KSO_WM_UNIT_VALUE" val="1179*1818"/>
  <p:tag name="KSO_WM_UNIT_HIGHLIGHT" val="0"/>
  <p:tag name="KSO_WM_UNIT_COMPATIBLE" val="0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2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f"/>
  <p:tag name="KSO_WM_UNIT_INDEX" val="1"/>
  <p:tag name="KSO_WM_UNIT_ID" val="custom160413_25*f*1"/>
  <p:tag name="KSO_WM_UNIT_CLEAR" val="1"/>
  <p:tag name="KSO_WM_UNIT_LAYERLEVEL" val="1"/>
  <p:tag name="KSO_WM_UNIT_VALUE" val="56"/>
  <p:tag name="KSO_WM_UNIT_HIGHLIGHT" val="0"/>
  <p:tag name="KSO_WM_UNIT_COMPATIBLE" val="0"/>
  <p:tag name="KSO_WM_UNIT_PRESET_TEXT_INDEX" val="4"/>
  <p:tag name="KSO_WM_UNIT_PRESET_TEXT_LEN" val="57"/>
</p:tagLst>
</file>

<file path=ppt/tags/tag28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222*44"/>
  <p:tag name="KSO_WM_SLIDE_SIZE" val="537*478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d"/>
  <p:tag name="KSO_WM_UNIT_INDEX" val="1"/>
  <p:tag name="KSO_WM_UNIT_ID" val="custom160413_26*d*1"/>
  <p:tag name="KSO_WM_UNIT_CLEAR" val="0"/>
  <p:tag name="KSO_WM_UNIT_LAYERLEVEL" val="1"/>
  <p:tag name="KSO_WM_UNIT_VALUE" val="936*1581"/>
  <p:tag name="KSO_WM_UNIT_HIGHLIGHT" val="0"/>
  <p:tag name="KSO_WM_UNIT_COMPATIBLE" val="0"/>
</p:tagLst>
</file>

<file path=ppt/tags/tag3.xml><?xml version="1.0" encoding="utf-8"?>
<p:tagLst xmlns:p="http://schemas.openxmlformats.org/presentationml/2006/main">
  <p:tag name="KSO_WM_TEMPLATE_THUMBS_INDEX" val="1、9、12、16、20、24、25、28"/>
  <p:tag name="KSO_WM_TEMPLATE_CATEGORY" val="custom"/>
  <p:tag name="KSO_WM_TEMPLATE_INDEX" val="160413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d"/>
  <p:tag name="KSO_WM_UNIT_INDEX" val="2"/>
  <p:tag name="KSO_WM_UNIT_ID" val="custom160413_26*d*2"/>
  <p:tag name="KSO_WM_UNIT_CLEAR" val="0"/>
  <p:tag name="KSO_WM_UNIT_LAYERLEVEL" val="1"/>
  <p:tag name="KSO_WM_UNIT_VALUE" val="936*687"/>
  <p:tag name="KSO_WM_UNIT_HIGHLIGHT" val="0"/>
  <p:tag name="KSO_WM_UNIT_COMPATIBLE" val="0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26*a*1"/>
  <p:tag name="KSO_WM_UNIT_CLEAR" val="1"/>
  <p:tag name="KSO_WM_UNIT_LAYERLEVEL" val="1"/>
  <p:tag name="KSO_WM_UNIT_VALUE" val="5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f"/>
  <p:tag name="KSO_WM_UNIT_INDEX" val="1"/>
  <p:tag name="KSO_WM_UNIT_ID" val="custom160413_26*f*1"/>
  <p:tag name="KSO_WM_UNIT_CLEAR" val="1"/>
  <p:tag name="KSO_WM_UNIT_LAYERLEVEL" val="1"/>
  <p:tag name="KSO_WM_UNIT_VALUE" val="105"/>
  <p:tag name="KSO_WM_UNIT_HIGHLIGHT" val="0"/>
  <p:tag name="KSO_WM_UNIT_COMPATIBLE" val="0"/>
  <p:tag name="KSO_WM_UNIT_PRESET_TEXT_INDEX" val="5"/>
  <p:tag name="KSO_WM_UNIT_PRESET_TEXT_LEN" val="125"/>
</p:tagLst>
</file>

<file path=ppt/tags/tag33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26"/>
  <p:tag name="KSO_WM_SLIDE_INDEX" val="26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58*119"/>
  <p:tag name="KSO_WM_SLIDE_SIZE" val="648*396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13_12*i*0"/>
  <p:tag name="KSO_WM_TEMPLATE_CATEGORY" val="custom"/>
  <p:tag name="KSO_WM_TEMPLATE_INDEX" val="160413"/>
  <p:tag name="KSO_WM_UNIT_INDEX" val="0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e"/>
  <p:tag name="KSO_WM_UNIT_INDEX" val="1"/>
  <p:tag name="KSO_WM_UNIT_ID" val="custom160413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13_12*i*2"/>
  <p:tag name="KSO_WM_TEMPLATE_CATEGORY" val="custom"/>
  <p:tag name="KSO_WM_TEMPLATE_INDEX" val="160413"/>
  <p:tag name="KSO_WM_UNIT_INDEX" val="2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12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8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n_i"/>
  <p:tag name="KSO_WM_UNIT_INDEX" val="1_1"/>
  <p:tag name="KSO_WM_UNIT_ID" val="custom160413_20*n_i*1_1"/>
  <p:tag name="KSO_WM_UNIT_CLEAR" val="1"/>
  <p:tag name="KSO_WM_UNIT_LAYERLEVEL" val="1_1"/>
  <p:tag name="KSO_WM_DIAGRAM_GROUP_CODE" val="n1-1"/>
  <p:tag name="KSO_WM_UNIT_LINE_FORE_SCHEMECOLOR_INDEX" val="14"/>
  <p:tag name="KSO_WM_UNIT_LINE_FILL_TYPE" val="2"/>
  <p:tag name="KSO_WM_UNIT_USESOURCEFORMAT_APPLY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1*a*1"/>
  <p:tag name="KSO_WM_UNIT_CLEAR" val="1"/>
  <p:tag name="KSO_WM_UNIT_LAYERLEVEL" val="1"/>
  <p:tag name="KSO_WM_UNIT_VALUE" val="6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n_i"/>
  <p:tag name="KSO_WM_UNIT_INDEX" val="1_2"/>
  <p:tag name="KSO_WM_UNIT_ID" val="custom160413_20*n_i*1_2"/>
  <p:tag name="KSO_WM_UNIT_CLEAR" val="1"/>
  <p:tag name="KSO_WM_UNIT_LAYERLEVEL" val="1_1"/>
  <p:tag name="KSO_WM_DIAGRAM_GROUP_CODE" val="n1-1"/>
  <p:tag name="KSO_WM_UNIT_LINE_FORE_SCHEMECOLOR_INDEX" val="14"/>
  <p:tag name="KSO_WM_UNIT_LINE_FILL_TYPE" val="2"/>
  <p:tag name="KSO_WM_UNIT_USESOURCEFORMAT_APPLY" val="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n_h_f"/>
  <p:tag name="KSO_WM_UNIT_INDEX" val="1_2_2"/>
  <p:tag name="KSO_WM_UNIT_ID" val="custom160413_20*n_h_f*1_2_2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DIAGRAM_GROUP_CODE" val="n1-1"/>
  <p:tag name="KSO_WM_UNIT_PRESET_TEXT_LEN" val="57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n_h_f"/>
  <p:tag name="KSO_WM_UNIT_INDEX" val="1_2_1"/>
  <p:tag name="KSO_WM_UNIT_ID" val="custom160413_20*n_h_f*1_2_1"/>
  <p:tag name="KSO_WM_UNIT_CLEAR" val="1"/>
  <p:tag name="KSO_WM_UNIT_LAYERLEVEL" val="1_1_1"/>
  <p:tag name="KSO_WM_UNIT_VALUE" val="44"/>
  <p:tag name="KSO_WM_UNIT_HIGHLIGHT" val="0"/>
  <p:tag name="KSO_WM_UNIT_COMPATIBLE" val="0"/>
  <p:tag name="KSO_WM_UNIT_PRESET_TEXT_INDEX" val="4"/>
  <p:tag name="KSO_WM_DIAGRAM_GROUP_CODE" val="n1-1"/>
  <p:tag name="KSO_WM_UNIT_PRESET_TEXT_LEN" val="57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n_i"/>
  <p:tag name="KSO_WM_UNIT_INDEX" val="1_3"/>
  <p:tag name="KSO_WM_UNIT_ID" val="custom160413_20*n_i*1_3"/>
  <p:tag name="KSO_WM_UNIT_CLEAR" val="1"/>
  <p:tag name="KSO_WM_UNIT_LAYERLEVEL" val="1_1"/>
  <p:tag name="KSO_WM_DIAGRAM_GROUP_CODE" val="n1-1"/>
  <p:tag name="KSO_WM_UNIT_LINE_FORE_SCHEMECOLOR_INDEX" val="14"/>
  <p:tag name="KSO_WM_UNIT_LINE_FILL_TYPE" val="2"/>
  <p:tag name="KSO_WM_UNIT_USESOURCEFORMAT_APPLY" val="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n_i"/>
  <p:tag name="KSO_WM_UNIT_INDEX" val="1_4"/>
  <p:tag name="KSO_WM_UNIT_ID" val="custom160413_20*n_i*1_4"/>
  <p:tag name="KSO_WM_UNIT_CLEAR" val="1"/>
  <p:tag name="KSO_WM_UNIT_LAYERLEVEL" val="1_1"/>
  <p:tag name="KSO_WM_DIAGRAM_GROUP_CODE" val="n1-1"/>
  <p:tag name="KSO_WM_UNIT_LINE_FORE_SCHEMECOLOR_INDEX" val="14"/>
  <p:tag name="KSO_WM_UNIT_LINE_FILL_TYPE" val="2"/>
  <p:tag name="KSO_WM_UNIT_USESOURCEFORMAT_APPLY" val="1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n_i"/>
  <p:tag name="KSO_WM_UNIT_INDEX" val="1_5"/>
  <p:tag name="KSO_WM_UNIT_ID" val="custom160413_20*n_i*1_5"/>
  <p:tag name="KSO_WM_UNIT_CLEAR" val="1"/>
  <p:tag name="KSO_WM_UNIT_LAYERLEVEL" val="1_1"/>
  <p:tag name="KSO_WM_DIAGRAM_GROUP_CODE" val="n1-1"/>
  <p:tag name="KSO_WM_UNIT_LINE_FORE_SCHEMECOLOR_INDEX" val="14"/>
  <p:tag name="KSO_WM_UNIT_LINE_FILL_TYPE" val="2"/>
  <p:tag name="KSO_WM_UNIT_USESOURCEFORMAT_APPLY" val="1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n_i"/>
  <p:tag name="KSO_WM_UNIT_INDEX" val="1_6"/>
  <p:tag name="KSO_WM_UNIT_ID" val="custom160413_20*n_i*1_6"/>
  <p:tag name="KSO_WM_UNIT_CLEAR" val="1"/>
  <p:tag name="KSO_WM_UNIT_LAYERLEVEL" val="1_1"/>
  <p:tag name="KSO_WM_DIAGRAM_GROUP_CODE" val="n1-1"/>
  <p:tag name="KSO_WM_UNIT_LINE_FORE_SCHEMECOLOR_INDEX" val="14"/>
  <p:tag name="KSO_WM_UNIT_LINE_FILL_TYPE" val="2"/>
  <p:tag name="KSO_WM_UNIT_USESOURCEFORMAT_APPLY" val="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n_i"/>
  <p:tag name="KSO_WM_UNIT_INDEX" val="1_7"/>
  <p:tag name="KSO_WM_UNIT_ID" val="custom160413_20*n_i*1_7"/>
  <p:tag name="KSO_WM_UNIT_CLEAR" val="1"/>
  <p:tag name="KSO_WM_UNIT_LAYERLEVEL" val="1_1"/>
  <p:tag name="KSO_WM_DIAGRAM_GROUP_CODE" val="n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n_i"/>
  <p:tag name="KSO_WM_UNIT_INDEX" val="1_8"/>
  <p:tag name="KSO_WM_UNIT_ID" val="custom160413_20*n_i*1_8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n_i"/>
  <p:tag name="KSO_WM_UNIT_INDEX" val="1_9"/>
  <p:tag name="KSO_WM_UNIT_ID" val="custom160413_20*n_i*1_9"/>
  <p:tag name="KSO_WM_UNIT_CLEAR" val="1"/>
  <p:tag name="KSO_WM_UNIT_LAYERLEVEL" val="1_1"/>
  <p:tag name="KSO_WM_DIAGRAM_GROUP_CODE" val="n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b"/>
  <p:tag name="KSO_WM_UNIT_INDEX" val="1"/>
  <p:tag name="KSO_WM_UNIT_ID" val="custom160413_1*b*1"/>
  <p:tag name="KSO_WM_UNIT_CLEAR" val="1"/>
  <p:tag name="KSO_WM_UNIT_LAYERLEVEL" val="1"/>
  <p:tag name="KSO_WM_UNIT_VALUE" val="6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n_h_f"/>
  <p:tag name="KSO_WM_UNIT_INDEX" val="1_2_3"/>
  <p:tag name="KSO_WM_UNIT_ID" val="custom160413_20*n_h_f*1_2_3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DIAGRAM_GROUP_CODE" val="n1-1"/>
  <p:tag name="KSO_WM_UNIT_PRESET_TEXT_LEN" val="57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n_h_a"/>
  <p:tag name="KSO_WM_UNIT_INDEX" val="1_1_1"/>
  <p:tag name="KSO_WM_UNIT_ID" val="custom160413_20*n_h_a*1_1_1"/>
  <p:tag name="KSO_WM_UNIT_CLEAR" val="1"/>
  <p:tag name="KSO_WM_UNIT_LAYERLEVEL" val="1_1_1"/>
  <p:tag name="KSO_WM_UNIT_VALUE" val="5"/>
  <p:tag name="KSO_WM_UNIT_HIGHLIGHT" val="0"/>
  <p:tag name="KSO_WM_UNIT_COMPATIBLE" val="0"/>
  <p:tag name="KSO_WM_UNIT_PRESET_TEXT_INDEX" val="3"/>
  <p:tag name="KSO_WM_DIAGRAM_GROUP_CODE" val="n1-1"/>
  <p:tag name="KSO_WM_UNIT_PRESET_TEXT_LEN" val="5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20"/>
  <p:tag name="KSO_WM_SLIDE_INDEX" val="20"/>
  <p:tag name="KSO_WM_SLIDE_ITEM_CNT" val="3"/>
  <p:tag name="KSO_WM_SLIDE_LAYOUT" val="a_n"/>
  <p:tag name="KSO_WM_SLIDE_LAYOUT_CNT" val="1_1"/>
  <p:tag name="KSO_WM_SLIDE_TYPE" val="text"/>
  <p:tag name="KSO_WM_BEAUTIFY_FLAG" val="#wm#"/>
  <p:tag name="KSO_WM_SLIDE_POSITION" val="168*161"/>
  <p:tag name="KSO_WM_SLIDE_SIZE" val="624*332"/>
  <p:tag name="KSO_WM_DIAGRAM_GROUP_CODE" val="n1-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f"/>
  <p:tag name="KSO_WM_UNIT_INDEX" val="1"/>
  <p:tag name="KSO_WM_UNIT_ID" val="custom160413_2*f*1"/>
  <p:tag name="KSO_WM_UNIT_CLEAR" val="1"/>
  <p:tag name="KSO_WM_UNIT_LAYERLEVEL" val="1"/>
  <p:tag name="KSO_WM_UNIT_VALUE" val="540"/>
  <p:tag name="KSO_WM_UNIT_HIGHLIGHT" val="0"/>
  <p:tag name="KSO_WM_UNIT_COMPATIBLE" val="0"/>
  <p:tag name="KSO_WM_UNIT_PRESET_TEXT_INDEX" val="5"/>
  <p:tag name="KSO_WM_UNIT_PRESET_TEXT_LEN" val="232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2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5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96"/>
  <p:tag name="KSO_WM_SLIDE_SIZE" val="828*390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2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f"/>
  <p:tag name="KSO_WM_UNIT_INDEX" val="1"/>
  <p:tag name="KSO_WM_UNIT_ID" val="custom160413_25*f*1"/>
  <p:tag name="KSO_WM_UNIT_CLEAR" val="1"/>
  <p:tag name="KSO_WM_UNIT_LAYERLEVEL" val="1"/>
  <p:tag name="KSO_WM_UNIT_VALUE" val="56"/>
  <p:tag name="KSO_WM_UNIT_HIGHLIGHT" val="0"/>
  <p:tag name="KSO_WM_UNIT_COMPATIBLE" val="0"/>
  <p:tag name="KSO_WM_UNIT_PRESET_TEXT_INDEX" val="4"/>
  <p:tag name="KSO_WM_UNIT_PRESET_TEXT_LEN" val="57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13_25*i*3"/>
  <p:tag name="KSO_WM_TEMPLATE_CATEGORY" val="custom"/>
  <p:tag name="KSO_WM_TEMPLATE_INDEX" val="160413"/>
  <p:tag name="KSO_WM_UNIT_INDEX" val="3"/>
</p:tagLst>
</file>

<file path=ppt/tags/tag59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222*44"/>
  <p:tag name="KSO_WM_SLIDE_SIZE" val="537*478"/>
</p:tagLst>
</file>

<file path=ppt/tags/tag6.xml><?xml version="1.0" encoding="utf-8"?>
<p:tagLst xmlns:p="http://schemas.openxmlformats.org/presentationml/2006/main">
  <p:tag name="KSO_WM_TEMPLATE_THUMBS_INDEX" val="1、9、12、16、20、24、25、28"/>
  <p:tag name="KSO_WM_TEMPLATE_CATEGORY" val="custom"/>
  <p:tag name="KSO_WM_TEMPLATE_INDEX" val="160413"/>
  <p:tag name="KSO_WM_TAG_VERSION" val="1.0"/>
  <p:tag name="KSO_WM_SLIDE_ID" val="custom160413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13_12*i*0"/>
  <p:tag name="KSO_WM_TEMPLATE_CATEGORY" val="custom"/>
  <p:tag name="KSO_WM_TEMPLATE_INDEX" val="160413"/>
  <p:tag name="KSO_WM_UNIT_INDEX" val="0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e"/>
  <p:tag name="KSO_WM_UNIT_INDEX" val="1"/>
  <p:tag name="KSO_WM_UNIT_ID" val="custom160413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13_12*i*2"/>
  <p:tag name="KSO_WM_TEMPLATE_CATEGORY" val="custom"/>
  <p:tag name="KSO_WM_TEMPLATE_INDEX" val="160413"/>
  <p:tag name="KSO_WM_UNIT_INDEX" val="2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12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4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d"/>
  <p:tag name="KSO_WM_UNIT_INDEX" val="1"/>
  <p:tag name="KSO_WM_UNIT_ID" val="custom160413_26*d*1"/>
  <p:tag name="KSO_WM_UNIT_CLEAR" val="0"/>
  <p:tag name="KSO_WM_UNIT_LAYERLEVEL" val="1"/>
  <p:tag name="KSO_WM_UNIT_VALUE" val="936*1581"/>
  <p:tag name="KSO_WM_UNIT_HIGHLIGHT" val="0"/>
  <p:tag name="KSO_WM_UNIT_COMPATIBLE" val="0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26*a*1"/>
  <p:tag name="KSO_WM_UNIT_CLEAR" val="1"/>
  <p:tag name="KSO_WM_UNIT_LAYERLEVEL" val="1"/>
  <p:tag name="KSO_WM_UNIT_VALUE" val="5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f"/>
  <p:tag name="KSO_WM_UNIT_INDEX" val="1"/>
  <p:tag name="KSO_WM_UNIT_ID" val="custom160413_26*f*1"/>
  <p:tag name="KSO_WM_UNIT_CLEAR" val="1"/>
  <p:tag name="KSO_WM_UNIT_LAYERLEVEL" val="1"/>
  <p:tag name="KSO_WM_UNIT_VALUE" val="105"/>
  <p:tag name="KSO_WM_UNIT_HIGHLIGHT" val="0"/>
  <p:tag name="KSO_WM_UNIT_COMPATIBLE" val="0"/>
  <p:tag name="KSO_WM_UNIT_PRESET_TEXT_INDEX" val="5"/>
  <p:tag name="KSO_WM_UNIT_PRESET_TEXT_LEN" val="125"/>
</p:tagLst>
</file>

<file path=ppt/tags/tag68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26"/>
  <p:tag name="KSO_WM_SLIDE_INDEX" val="26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58*119"/>
  <p:tag name="KSO_WM_SLIDE_SIZE" val="648*396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f"/>
  <p:tag name="KSO_WM_UNIT_INDEX" val="1"/>
  <p:tag name="KSO_WM_UNIT_ID" val="custom160413_4*f*1"/>
  <p:tag name="KSO_WM_UNIT_CLEAR" val="1"/>
  <p:tag name="KSO_WM_UNIT_LAYERLEVEL" val="1"/>
  <p:tag name="KSO_WM_UNIT_VALUE" val="120"/>
  <p:tag name="KSO_WM_UNIT_HIGHLIGHT" val="0"/>
  <p:tag name="KSO_WM_UNIT_COMPATIBLE" val="0"/>
  <p:tag name="KSO_WM_UNIT_PRESET_TEXT_INDEX" val="5"/>
  <p:tag name="KSO_WM_UNIT_PRESET_TEXT_LEN" val="23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l_h_f"/>
  <p:tag name="KSO_WM_UNIT_INDEX" val="1_1_1"/>
  <p:tag name="KSO_WM_UNIT_ID" val="custom160413_9*l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70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10*59"/>
  <p:tag name="KSO_WM_SLIDE_SIZE" val="798*426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13_12*i*0"/>
  <p:tag name="KSO_WM_TEMPLATE_CATEGORY" val="custom"/>
  <p:tag name="KSO_WM_TEMPLATE_INDEX" val="160413"/>
  <p:tag name="KSO_WM_UNIT_INDEX" val="0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e"/>
  <p:tag name="KSO_WM_UNIT_INDEX" val="1"/>
  <p:tag name="KSO_WM_UNIT_ID" val="custom160413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1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413_12*i*2"/>
  <p:tag name="KSO_WM_TEMPLATE_CATEGORY" val="custom"/>
  <p:tag name="KSO_WM_TEMPLATE_INDEX" val="160413"/>
  <p:tag name="KSO_WM_UNIT_INDEX" val="2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a"/>
  <p:tag name="KSO_WM_UNIT_INDEX" val="1"/>
  <p:tag name="KSO_WM_UNIT_ID" val="custom160413_12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TEMPLATE_CATEGORY" val="custom"/>
  <p:tag name="KSO_WM_TEMPLATE_INDEX" val="160413"/>
  <p:tag name="KSO_WM_TAG_VERSION" val="1.0"/>
  <p:tag name="KSO_WM_SLIDE_ID" val="custom160413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76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1"/>
  <p:tag name="KSO_WM_UNIT_ID" val="diagram776_1*m_i*1_1"/>
  <p:tag name="KSO_WM_UNIT_CLEAR" val="1"/>
  <p:tag name="KSO_WM_UNIT_LAYERLEVEL" val="1_1"/>
  <p:tag name="KSO_WM_DIAGRAM_GROUP_CODE" val="m1-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77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9"/>
  <p:tag name="KSO_WM_UNIT_ID" val="diagram776_1*m_i*1_9"/>
  <p:tag name="KSO_WM_UNIT_CLEAR" val="1"/>
  <p:tag name="KSO_WM_UNIT_LAYERLEVEL" val="1_1"/>
  <p:tag name="KSO_WM_DIAGRAM_GROUP_CODE" val="m1-1"/>
  <p:tag name="KSO_WM_UNIT_LINE_FORE_SCHEMECOLOR_INDEX" val="9"/>
  <p:tag name="KSO_WM_UNIT_LINE_FILL_TYPE" val="2"/>
</p:tagLst>
</file>

<file path=ppt/tags/tag78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11"/>
  <p:tag name="KSO_WM_UNIT_ID" val="diagram776_1*m_i*1_11"/>
  <p:tag name="KSO_WM_UNIT_CLEAR" val="1"/>
  <p:tag name="KSO_WM_UNIT_LAYERLEVEL" val="1_1"/>
  <p:tag name="KSO_WM_DIAGRAM_GROUP_CODE" val="m1-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17"/>
  <p:tag name="KSO_WM_UNIT_ID" val="diagram776_1*m_i*1_17"/>
  <p:tag name="KSO_WM_UNIT_CLEAR" val="1"/>
  <p:tag name="KSO_WM_UNIT_LAYERLEVEL" val="1_1"/>
  <p:tag name="KSO_WM_DIAGRAM_GROUP_CODE" val="m1-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l_i"/>
  <p:tag name="KSO_WM_UNIT_INDEX" val="1_1"/>
  <p:tag name="KSO_WM_UNIT_ID" val="custom160413_9*l_i*1_1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80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h_f"/>
  <p:tag name="KSO_WM_UNIT_INDEX" val="1_1_1"/>
  <p:tag name="KSO_WM_UNIT_ID" val="diagram776_1*m_h_f*1_1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" val="Lorem ipsum dolor sit amet, consect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h_a"/>
  <p:tag name="KSO_WM_UNIT_INDEX" val="1_1_1"/>
  <p:tag name="KSO_WM_UNIT_ID" val="diagram776_1*m_h_a*1_1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LOREM"/>
  <p:tag name="KSO_WM_UNIT_TEXT_FILL_FORE_SCHEMECOLOR_INDEX" val="9"/>
  <p:tag name="KSO_WM_UNIT_TEXT_FILL_TYPE" val="1"/>
</p:tagLst>
</file>

<file path=ppt/tags/tag82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2"/>
  <p:tag name="KSO_WM_UNIT_ID" val="diagram776_1*m_i*1_2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83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8"/>
  <p:tag name="KSO_WM_UNIT_ID" val="diagram776_1*m_i*1_8"/>
  <p:tag name="KSO_WM_UNIT_CLEAR" val="1"/>
  <p:tag name="KSO_WM_UNIT_LAYERLEVEL" val="1_1"/>
  <p:tag name="KSO_WM_DIAGRAM_GROUP_CODE" val="m1-1"/>
  <p:tag name="KSO_WM_UNIT_LINE_FORE_SCHEMECOLOR_INDEX" val="8"/>
  <p:tag name="KSO_WM_UNIT_LINE_FILL_TYPE" val="2"/>
</p:tagLst>
</file>

<file path=ppt/tags/tag84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12"/>
  <p:tag name="KSO_WM_UNIT_ID" val="diagram776_1*m_i*1_12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85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18"/>
  <p:tag name="KSO_WM_UNIT_ID" val="diagram776_1*m_i*1_18"/>
  <p:tag name="KSO_WM_UNIT_CLEAR" val="1"/>
  <p:tag name="KSO_WM_UNIT_LAYERLEVEL" val="1_1"/>
  <p:tag name="KSO_WM_DIAGRAM_GROUP_CODE" val="m1-1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h_f"/>
  <p:tag name="KSO_WM_UNIT_INDEX" val="1_2_1"/>
  <p:tag name="KSO_WM_UNIT_ID" val="diagram776_1*m_h_f*1_2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" val="Lorem ipsum dolor sit amet, consect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h_a"/>
  <p:tag name="KSO_WM_UNIT_INDEX" val="1_2_1"/>
  <p:tag name="KSO_WM_UNIT_ID" val="diagram776_1*m_h_a*1_2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LOREM"/>
  <p:tag name="KSO_WM_UNIT_TEXT_FILL_FORE_SCHEMECOLOR_INDEX" val="8"/>
  <p:tag name="KSO_WM_UNIT_TEXT_FILL_TYPE" val="1"/>
</p:tagLst>
</file>

<file path=ppt/tags/tag88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3"/>
  <p:tag name="KSO_WM_UNIT_ID" val="diagram776_1*m_i*1_3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89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7"/>
  <p:tag name="KSO_WM_UNIT_ID" val="diagram776_1*m_i*1_7"/>
  <p:tag name="KSO_WM_UNIT_CLEAR" val="1"/>
  <p:tag name="KSO_WM_UNIT_LAYERLEVEL" val="1_1"/>
  <p:tag name="KSO_WM_DIAGRAM_GROUP_CODE" val="m1-1"/>
  <p:tag name="KSO_WM_UNIT_LINE_FORE_SCHEMECOLOR_INDEX" val="7"/>
  <p:tag name="KSO_WM_UNIT_LINE_FILL_TYPE" val="2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13"/>
  <p:tag name="KSO_WM_UNIT_TYPE" val="l_h_f"/>
  <p:tag name="KSO_WM_UNIT_INDEX" val="1_2_1"/>
  <p:tag name="KSO_WM_UNIT_ID" val="custom160413_9*l_h_f*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l1-1"/>
  <p:tag name="KSO_WM_UNIT_PRESET_TEXT_LEN" val="17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90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13"/>
  <p:tag name="KSO_WM_UNIT_ID" val="diagram776_1*m_i*1_13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91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19"/>
  <p:tag name="KSO_WM_UNIT_ID" val="diagram776_1*m_i*1_19"/>
  <p:tag name="KSO_WM_UNIT_CLEAR" val="1"/>
  <p:tag name="KSO_WM_UNIT_LAYERLEVEL" val="1_1"/>
  <p:tag name="KSO_WM_DIAGRAM_GROUP_CODE" val="m1-1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h_f"/>
  <p:tag name="KSO_WM_UNIT_INDEX" val="1_3_1"/>
  <p:tag name="KSO_WM_UNIT_ID" val="diagram776_1*m_h_f*1_3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" val="Lorem ipsum dolor sit amet, consect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h_a"/>
  <p:tag name="KSO_WM_UNIT_INDEX" val="1_3_1"/>
  <p:tag name="KSO_WM_UNIT_ID" val="diagram776_1*m_h_a*1_3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LOREM"/>
  <p:tag name="KSO_WM_UNIT_TEXT_FILL_FORE_SCHEMECOLOR_INDEX" val="7"/>
  <p:tag name="KSO_WM_UNIT_TEXT_FILL_TYPE" val="1"/>
</p:tagLst>
</file>

<file path=ppt/tags/tag94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4"/>
  <p:tag name="KSO_WM_UNIT_ID" val="diagram776_1*m_i*1_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5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6"/>
  <p:tag name="KSO_WM_UNIT_ID" val="diagram776_1*m_i*1_6"/>
  <p:tag name="KSO_WM_UNIT_CLEAR" val="1"/>
  <p:tag name="KSO_WM_UNIT_LAYERLEVEL" val="1_1"/>
  <p:tag name="KSO_WM_DIAGRAM_GROUP_CODE" val="m1-1"/>
  <p:tag name="KSO_WM_UNIT_LINE_FORE_SCHEMECOLOR_INDEX" val="6"/>
  <p:tag name="KSO_WM_UNIT_LINE_FILL_TYPE" val="2"/>
</p:tagLst>
</file>

<file path=ppt/tags/tag96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14"/>
  <p:tag name="KSO_WM_UNIT_ID" val="diagram776_1*m_i*1_1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7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i"/>
  <p:tag name="KSO_WM_UNIT_INDEX" val="1_20"/>
  <p:tag name="KSO_WM_UNIT_ID" val="diagram776_1*m_i*1_20"/>
  <p:tag name="KSO_WM_UNIT_CLEAR" val="1"/>
  <p:tag name="KSO_WM_UNIT_LAYERLEVEL" val="1_1"/>
  <p:tag name="KSO_WM_DIAGRAM_GROUP_CODE" val="m1-1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h_f"/>
  <p:tag name="KSO_WM_UNIT_INDEX" val="1_4_1"/>
  <p:tag name="KSO_WM_UNIT_ID" val="diagram776_1*m_h_f*1_4_1"/>
  <p:tag name="KSO_WM_UNIT_CLEAR" val="1"/>
  <p:tag name="KSO_WM_UNIT_LAYERLEVEL" val="1_1_1"/>
  <p:tag name="KSO_WM_UNIT_VALUE" val="40"/>
  <p:tag name="KSO_WM_UNIT_HIGHLIGHT" val="0"/>
  <p:tag name="KSO_WM_UNIT_COMPATIBLE" val="0"/>
  <p:tag name="KSO_WM_DIAGRAM_GROUP_CODE" val="m1-1"/>
  <p:tag name="KSO_WM_UNIT_PRESET_TEXT" val="Lorem ipsum dolor sit amet, consect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TEMPLATE_CATEGORY" val="diagram"/>
  <p:tag name="KSO_WM_TEMPLATE_INDEX" val="776"/>
  <p:tag name="KSO_WM_TAG_VERSION" val="1.0"/>
  <p:tag name="KSO_WM_BEAUTIFY_FLAG" val="#wm#"/>
  <p:tag name="KSO_WM_UNIT_TYPE" val="m_h_a"/>
  <p:tag name="KSO_WM_UNIT_INDEX" val="1_4_1"/>
  <p:tag name="KSO_WM_UNIT_ID" val="diagram776_1*m_h_a*1_4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LOREM"/>
  <p:tag name="KSO_WM_UNIT_TEXT_FILL_FORE_SCHEMECOLOR_INDEX" val="6"/>
  <p:tag name="KSO_WM_UNIT_TEXT_FILL_TYPE" val="1"/>
</p:tagLst>
</file>

<file path=ppt/theme/theme1.xml><?xml version="1.0" encoding="utf-8"?>
<a:theme xmlns:a="http://schemas.openxmlformats.org/drawingml/2006/main" name="A000120141119A01PPBG">
  <a:themeElements>
    <a:clrScheme name="12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E37621"/>
      </a:accent1>
      <a:accent2>
        <a:srgbClr val="BCBF3B"/>
      </a:accent2>
      <a:accent3>
        <a:srgbClr val="DCAB48"/>
      </a:accent3>
      <a:accent4>
        <a:srgbClr val="367268"/>
      </a:accent4>
      <a:accent5>
        <a:srgbClr val="F3F1EC"/>
      </a:accent5>
      <a:accent6>
        <a:srgbClr val="B84D3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1276</Words>
  <Application>WPS 演示</Application>
  <PresentationFormat>宽屏</PresentationFormat>
  <Paragraphs>148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黑体</vt:lpstr>
      <vt:lpstr>Wingdings 2</vt:lpstr>
      <vt:lpstr>Calibri</vt:lpstr>
      <vt:lpstr>幼圆</vt:lpstr>
      <vt:lpstr>微软雅黑</vt:lpstr>
      <vt:lpstr>Senty Cream Puff 新蒂泡芙体</vt:lpstr>
      <vt:lpstr>Arial Unicode MS</vt:lpstr>
      <vt:lpstr>A000120141119A01PPBG</vt:lpstr>
      <vt:lpstr>新时代·新思想·新征程      青春无问西东 梦想砥砺前行</vt:lpstr>
      <vt:lpstr>PowerPoint 演示文稿</vt:lpstr>
      <vt:lpstr>关于梦想</vt:lpstr>
      <vt:lpstr>PowerPoint 演示文稿</vt:lpstr>
      <vt:lpstr>PowerPoint 演示文稿</vt:lpstr>
      <vt:lpstr>一生热爱</vt:lpstr>
      <vt:lpstr>PowerPoint 演示文稿</vt:lpstr>
      <vt:lpstr>习大大这样劝你读书</vt:lpstr>
      <vt:lpstr>PowerPoint 演示文稿</vt:lpstr>
      <vt:lpstr>关于生活</vt:lpstr>
      <vt:lpstr>PowerPoint 演示文稿</vt:lpstr>
      <vt:lpstr>PowerPoint 演示文稿</vt:lpstr>
      <vt:lpstr>未来规划</vt:lpstr>
      <vt:lpstr>PowerPoint 演示文稿</vt:lpstr>
      <vt:lpstr>PowerPoint 演示文稿</vt:lpstr>
      <vt:lpstr>20岁，用自己的方式发光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梁静</dc:creator>
  <cp:lastModifiedBy>L^Han</cp:lastModifiedBy>
  <cp:revision>2</cp:revision>
  <dcterms:created xsi:type="dcterms:W3CDTF">2018-05-10T14:32:00Z</dcterms:created>
  <dcterms:modified xsi:type="dcterms:W3CDTF">2018-05-10T17:53:16Z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