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6"/>
  </p:notesMasterIdLst>
  <p:sldIdLst>
    <p:sldId id="2762" r:id="rId3"/>
    <p:sldId id="2763" r:id="rId4"/>
    <p:sldId id="2764" r:id="rId5"/>
    <p:sldId id="2775" r:id="rId7"/>
    <p:sldId id="2790" r:id="rId8"/>
    <p:sldId id="2795" r:id="rId9"/>
    <p:sldId id="2781" r:id="rId10"/>
    <p:sldId id="2796" r:id="rId11"/>
    <p:sldId id="2793" r:id="rId12"/>
    <p:sldId id="2797" r:id="rId13"/>
    <p:sldId id="2786" r:id="rId14"/>
    <p:sldId id="2787" r:id="rId15"/>
    <p:sldId id="2799" r:id="rId16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7D8"/>
    <a:srgbClr val="EE0415"/>
    <a:srgbClr val="C32E57"/>
    <a:srgbClr val="BF150E"/>
    <a:srgbClr val="04B3BC"/>
    <a:srgbClr val="FEB31F"/>
    <a:srgbClr val="B82844"/>
    <a:srgbClr val="D9D9D9"/>
    <a:srgbClr val="662D91"/>
    <a:srgbClr val="FDC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456" autoAdjust="0"/>
  </p:normalViewPr>
  <p:slideViewPr>
    <p:cSldViewPr>
      <p:cViewPr>
        <p:scale>
          <a:sx n="60" d="100"/>
          <a:sy n="60" d="100"/>
        </p:scale>
        <p:origin x="240" y="24"/>
      </p:cViewPr>
      <p:guideLst>
        <p:guide orient="horz" pos="454"/>
        <p:guide orient="horz" pos="4084"/>
        <p:guide pos="4140"/>
        <p:guide pos="637"/>
        <p:guide pos="75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40" y="385763"/>
            <a:ext cx="11090274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40" y="1925638"/>
            <a:ext cx="11090274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9" y="6704014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4" y="6704014"/>
            <a:ext cx="4340226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4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8.xml"/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55" y="5416524"/>
            <a:ext cx="12858044" cy="181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3887" y="5330837"/>
            <a:ext cx="381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 </a:t>
            </a:r>
            <a:r>
              <a:rPr lang="zh-CN" altLang="en-US" dirty="0" smtClean="0">
                <a:solidFill>
                  <a:schemeClr val="bg1"/>
                </a:solidFill>
              </a:rPr>
              <a:t>演讲人：</a:t>
            </a:r>
            <a:r>
              <a:rPr lang="zh-CN" altLang="en-US" sz="2400" b="1" i="1" dirty="0" smtClean="0">
                <a:solidFill>
                  <a:schemeClr val="bg1"/>
                </a:solidFill>
              </a:rPr>
              <a:t>法学院</a:t>
            </a:r>
            <a:endParaRPr lang="zh-CN" altLang="en-US" sz="2400" b="1" i="1" dirty="0" smtClean="0">
              <a:solidFill>
                <a:schemeClr val="bg1"/>
              </a:solidFill>
            </a:endParaRPr>
          </a:p>
          <a:p>
            <a:pPr algn="r"/>
            <a:r>
              <a:rPr lang="zh-CN" altLang="en-US" sz="2400" b="1" i="1" dirty="0" smtClean="0">
                <a:solidFill>
                  <a:schemeClr val="bg1"/>
                </a:solidFill>
              </a:rPr>
              <a:t>行政管理二班</a:t>
            </a:r>
            <a:endParaRPr lang="zh-CN" altLang="en-US" sz="2400" b="1" i="1" dirty="0" smtClean="0">
              <a:solidFill>
                <a:schemeClr val="bg1"/>
              </a:solidFill>
            </a:endParaRPr>
          </a:p>
          <a:p>
            <a:pPr algn="r"/>
            <a:r>
              <a:rPr lang="zh-CN" altLang="en-US" sz="2400" b="1" i="1" dirty="0" smtClean="0">
                <a:solidFill>
                  <a:schemeClr val="bg1"/>
                </a:solidFill>
              </a:rPr>
              <a:t>娄倩倩</a:t>
            </a:r>
            <a:endParaRPr lang="zh-CN" altLang="en-US" sz="24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1657" y="187302"/>
            <a:ext cx="8572559" cy="53707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19900" b="1" dirty="0" smtClean="0">
                <a:solidFill>
                  <a:schemeClr val="accent3"/>
                </a:solidFill>
              </a:rPr>
              <a:t>奔</a:t>
            </a:r>
            <a:r>
              <a:rPr lang="zh-CN" altLang="en-US" sz="6600" dirty="0" smtClean="0">
                <a:solidFill>
                  <a:schemeClr val="accent3"/>
                </a:solidFill>
              </a:rPr>
              <a:t>跑</a:t>
            </a:r>
            <a:r>
              <a:rPr lang="zh-CN" altLang="en-US" sz="9600" b="1" dirty="0" smtClean="0">
                <a:solidFill>
                  <a:schemeClr val="accent3"/>
                </a:solidFill>
              </a:rPr>
              <a:t>吧！</a:t>
            </a:r>
            <a:endParaRPr lang="en-US" altLang="zh-CN" sz="5400" b="1" dirty="0" smtClean="0">
              <a:solidFill>
                <a:schemeClr val="accent3"/>
              </a:solidFill>
            </a:endParaRPr>
          </a:p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</a:rPr>
              <a:t>                        </a:t>
            </a:r>
            <a:r>
              <a:rPr lang="zh-CN" altLang="en-US" sz="9600" b="1" dirty="0" smtClean="0">
                <a:solidFill>
                  <a:schemeClr val="accent3"/>
                </a:solidFill>
              </a:rPr>
              <a:t>我</a:t>
            </a:r>
            <a:r>
              <a:rPr lang="zh-CN" altLang="en-US" sz="5400" b="1" dirty="0" smtClean="0">
                <a:solidFill>
                  <a:schemeClr val="accent3"/>
                </a:solidFill>
              </a:rPr>
              <a:t>的</a:t>
            </a:r>
            <a:r>
              <a:rPr lang="zh-CN" altLang="en-US" sz="11500" b="1" dirty="0" smtClean="0">
                <a:solidFill>
                  <a:schemeClr val="accent3"/>
                </a:solidFill>
              </a:rPr>
              <a:t>青</a:t>
            </a:r>
            <a:r>
              <a:rPr lang="zh-CN" altLang="en-US" sz="9600" b="1" dirty="0" smtClean="0">
                <a:solidFill>
                  <a:schemeClr val="accent3"/>
                </a:solidFill>
              </a:rPr>
              <a:t>春</a:t>
            </a:r>
            <a:r>
              <a:rPr lang="zh-CN" altLang="en-US" sz="14400" b="1" dirty="0" smtClean="0">
                <a:solidFill>
                  <a:schemeClr val="accent3"/>
                </a:solidFill>
              </a:rPr>
              <a:t>！</a:t>
            </a:r>
            <a:endParaRPr lang="zh-CN" altLang="en-US" sz="14400" b="1" cap="none" spc="0" dirty="0"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" y="0"/>
            <a:ext cx="12858748" cy="7232650"/>
          </a:xfrm>
          <a:prstGeom prst="rect">
            <a:avLst/>
          </a:prstGeom>
          <a:blipFill dpi="0" rotWithShape="1">
            <a:blip r:embed="rId1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9840" y="3002945"/>
            <a:ext cx="184408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 smtClean="0">
                <a:solidFill>
                  <a:srgbClr val="BF15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9600" b="1" dirty="0">
              <a:solidFill>
                <a:srgbClr val="BF15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355837" y="1548566"/>
            <a:ext cx="1019971" cy="2699293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13607" y="578012"/>
            <a:ext cx="850658" cy="2022043"/>
          </a:xfrm>
          <a:custGeom>
            <a:avLst/>
            <a:gdLst>
              <a:gd name="connsiteX0" fmla="*/ 505511 w 850659"/>
              <a:gd name="connsiteY0" fmla="*/ 0 h 2022043"/>
              <a:gd name="connsiteX1" fmla="*/ 850659 w 850659"/>
              <a:gd name="connsiteY1" fmla="*/ 0 h 2022043"/>
              <a:gd name="connsiteX2" fmla="*/ 345148 w 850659"/>
              <a:gd name="connsiteY2" fmla="*/ 2022043 h 2022043"/>
              <a:gd name="connsiteX3" fmla="*/ 0 w 850659"/>
              <a:gd name="connsiteY3" fmla="*/ 2022043 h 202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659" h="2022043">
                <a:moveTo>
                  <a:pt x="505511" y="0"/>
                </a:moveTo>
                <a:lnTo>
                  <a:pt x="850659" y="0"/>
                </a:lnTo>
                <a:lnTo>
                  <a:pt x="345148" y="2022043"/>
                </a:lnTo>
                <a:lnTo>
                  <a:pt x="0" y="2022043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18604" y="4466985"/>
            <a:ext cx="1287040" cy="2770170"/>
          </a:xfrm>
          <a:custGeom>
            <a:avLst/>
            <a:gdLst>
              <a:gd name="connsiteX0" fmla="*/ 893107 w 1659775"/>
              <a:gd name="connsiteY0" fmla="*/ 0 h 3572430"/>
              <a:gd name="connsiteX1" fmla="*/ 1659775 w 1659775"/>
              <a:gd name="connsiteY1" fmla="*/ 0 h 3572430"/>
              <a:gd name="connsiteX2" fmla="*/ 766667 w 1659775"/>
              <a:gd name="connsiteY2" fmla="*/ 3572430 h 3572430"/>
              <a:gd name="connsiteX3" fmla="*/ 0 w 1659775"/>
              <a:gd name="connsiteY3" fmla="*/ 3572430 h 35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775" h="3572430">
                <a:moveTo>
                  <a:pt x="893107" y="0"/>
                </a:moveTo>
                <a:lnTo>
                  <a:pt x="1659775" y="0"/>
                </a:lnTo>
                <a:lnTo>
                  <a:pt x="766667" y="3572430"/>
                </a:lnTo>
                <a:lnTo>
                  <a:pt x="0" y="3572430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48306" y="1628740"/>
            <a:ext cx="1756841" cy="4649375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14599" y="3973515"/>
            <a:ext cx="995336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梦</a:t>
            </a:r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想</a:t>
            </a:r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</a:t>
            </a:r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努力</a:t>
            </a:r>
            <a:r>
              <a:rPr lang="zh-CN" altLang="en-US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奔</a:t>
            </a:r>
            <a:r>
              <a:rPr lang="zh-CN" altLang="en-US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跑</a:t>
            </a:r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</a:t>
            </a:r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我的</a:t>
            </a:r>
            <a:r>
              <a:rPr lang="zh-CN" alt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青春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 animBg="1"/>
      <p:bldP spid="6" grpId="0" animBg="1"/>
      <p:bldP spid="7" grpId="0" animBg="1"/>
      <p:bldP spid="8" grpId="0" animBg="1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 rot="21347518">
            <a:off x="1244800" y="2425086"/>
            <a:ext cx="4220095" cy="4807565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 rot="20527735">
            <a:off x="4898901" y="648340"/>
            <a:ext cx="4676006" cy="2865797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90" name="组合 8"/>
          <p:cNvGrpSpPr/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291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293" name="矩形 292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294" name="椭圆 293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292" name="文本框 291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04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95" name="文本框 12"/>
          <p:cNvSpPr txBox="1">
            <a:spLocks noChangeArrowheads="1"/>
          </p:cNvSpPr>
          <p:nvPr/>
        </p:nvSpPr>
        <p:spPr bwMode="auto">
          <a:xfrm>
            <a:off x="1892227" y="453284"/>
            <a:ext cx="4680024" cy="53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梦想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努力奔跑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=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我的青春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4" name="云形 283"/>
          <p:cNvSpPr/>
          <p:nvPr/>
        </p:nvSpPr>
        <p:spPr>
          <a:xfrm rot="20214847">
            <a:off x="6101569" y="2412371"/>
            <a:ext cx="6715172" cy="407196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0237D8"/>
                </a:solidFill>
              </a:rPr>
              <a:t>   </a:t>
            </a:r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青春是人生浓墨重彩的一   笔，梦想是生命中最耀眼的太阳，让我们扬起奔跑的风帆吹起努力的号角，  前进吧！不断地超越自己！</a:t>
            </a:r>
            <a:endParaRPr lang="en-US" altLang="zh-CN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加油！向未来！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08340" y="2102826"/>
            <a:ext cx="3795469" cy="3604606"/>
          </a:xfrm>
          <a:prstGeom prst="rect">
            <a:avLst/>
          </a:prstGeom>
          <a:blipFill dpi="0" rotWithShape="1">
            <a:blip r:embed="rId1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1005" y="2107851"/>
            <a:ext cx="3797142" cy="3604605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8"/>
          <p:cNvGrpSpPr/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19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21" name="矩形 20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04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1892226" y="453284"/>
            <a:ext cx="10180751" cy="53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青春，有你的陪伴我可以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不着急，不害怕，不要脸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927" y="1401748"/>
            <a:ext cx="1415772" cy="5429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                  梦想砥砺前行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</a:rPr>
              <a:t>青春无问西东，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44219" y="1115995"/>
            <a:ext cx="1538883" cy="55007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0070C0"/>
                </a:solidFill>
              </a:rPr>
              <a:t>人的命，三分天注定，七分靠打拼。</a:t>
            </a:r>
            <a:endParaRPr lang="zh-CN" alt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Tm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build="p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55" y="0"/>
            <a:ext cx="12858044" cy="7232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55" y="5416524"/>
            <a:ext cx="12858044" cy="181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465" y="231949"/>
            <a:ext cx="436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929837" y="1973251"/>
            <a:ext cx="111120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梦</a:t>
            </a:r>
            <a:endParaRPr lang="en-US" altLang="zh-CN" sz="7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zh-CN" alt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想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87" y="4473581"/>
            <a:ext cx="657229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>
                <a:rot lat="1080000" lon="20039998" rev="21299999"/>
              </a:camera>
              <a:lightRig rig="threePt" dir="t"/>
            </a:scene3d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</a:rPr>
              <a:t>谢谢观赏！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185702" y="808013"/>
            <a:ext cx="6624737" cy="3744417"/>
          </a:xfrm>
          <a:prstGeom prst="rect">
            <a:avLst/>
          </a:prstGeom>
        </p:spPr>
      </p:pic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55" y="0"/>
            <a:ext cx="12858044" cy="723265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1107292" y="158475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BF150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en-US" sz="4800" dirty="0">
              <a:solidFill>
                <a:srgbClr val="BF150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107292" y="2260218"/>
            <a:ext cx="2161824" cy="46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F150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DIRECTORY</a:t>
            </a:r>
            <a:endParaRPr lang="en-US" sz="2400" dirty="0">
              <a:solidFill>
                <a:srgbClr val="BF150E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2229006" y="3852714"/>
            <a:ext cx="676464" cy="676464"/>
          </a:xfrm>
          <a:prstGeom prst="roundRect">
            <a:avLst>
              <a:gd name="adj" fmla="val 29384"/>
            </a:avLst>
          </a:pr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0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sz="253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1373090" y="4992031"/>
            <a:ext cx="2387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2" action="ppaction://hlinksldjump"/>
              </a:rPr>
              <a:t>我的青春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  <a:hlinkClick r:id="rId2" action="ppaction://hlinksldjump"/>
            </a:endParaRPr>
          </a:p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2" action="ppaction://hlinksldjump"/>
              </a:rPr>
              <a:t>长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  <a:hlinkClick r:id="rId2" action="ppaction://hlinksldjump"/>
            </a:endParaRPr>
          </a:p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2" action="ppaction://hlinksldjump"/>
              </a:rPr>
              <a:t>这个样子</a:t>
            </a:r>
            <a:endParaRPr 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Rounded Rectangle 11"/>
          <p:cNvSpPr/>
          <p:nvPr/>
        </p:nvSpPr>
        <p:spPr>
          <a:xfrm>
            <a:off x="4753689" y="4141233"/>
            <a:ext cx="675047" cy="675047"/>
          </a:xfrm>
          <a:prstGeom prst="roundRect">
            <a:avLst>
              <a:gd name="adj" fmla="val 29384"/>
            </a:avLst>
          </a:pr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0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sz="253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3857608" y="2901945"/>
            <a:ext cx="2387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3" action="ppaction://hlinksldjump"/>
              </a:rPr>
              <a:t>在我的青春中迸发出的梦想</a:t>
            </a:r>
            <a:endParaRPr 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Rounded Rectangle 13"/>
          <p:cNvSpPr/>
          <p:nvPr/>
        </p:nvSpPr>
        <p:spPr>
          <a:xfrm>
            <a:off x="7276400" y="4141233"/>
            <a:ext cx="675047" cy="675047"/>
          </a:xfrm>
          <a:prstGeom prst="roundRect">
            <a:avLst>
              <a:gd name="adj" fmla="val 29384"/>
            </a:avLst>
          </a:pr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0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sz="253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6215062" y="5045085"/>
            <a:ext cx="2387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4" action="ppaction://hlinksldjump"/>
              </a:rPr>
              <a:t>青春不息，奔跑不止         </a:t>
            </a:r>
            <a:endParaRPr 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Rounded Rectangle 15"/>
          <p:cNvSpPr/>
          <p:nvPr/>
        </p:nvSpPr>
        <p:spPr>
          <a:xfrm>
            <a:off x="9799109" y="3852715"/>
            <a:ext cx="675047" cy="675047"/>
          </a:xfrm>
          <a:prstGeom prst="roundRect">
            <a:avLst>
              <a:gd name="adj" fmla="val 29384"/>
            </a:avLst>
          </a:pr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0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sz="253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8429639" y="3044822"/>
            <a:ext cx="3857652" cy="46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5" action="ppaction://hlinksldjump"/>
              </a:rPr>
              <a:t>梦想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5" action="ppaction://hlinksldjump"/>
              </a:rPr>
              <a:t>+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5" action="ppaction://hlinksldjump"/>
              </a:rPr>
              <a:t>努力奔跑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5" action="ppaction://hlinksldjump"/>
              </a:rPr>
              <a:t>=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  <a:hlinkClick r:id="rId5" action="ppaction://hlinksldjump"/>
              </a:rPr>
              <a:t>我的青春</a:t>
            </a:r>
            <a:endParaRPr 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Rounded Rectangle 18"/>
          <p:cNvSpPr/>
          <p:nvPr/>
        </p:nvSpPr>
        <p:spPr>
          <a:xfrm>
            <a:off x="2165178" y="3788886"/>
            <a:ext cx="804119" cy="804118"/>
          </a:xfrm>
          <a:prstGeom prst="roundRect">
            <a:avLst>
              <a:gd name="adj" fmla="val 29384"/>
            </a:avLst>
          </a:prstGeom>
          <a:noFill/>
          <a:ln w="9525">
            <a:solidFill>
              <a:srgbClr val="D24C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ounded Rectangle 19"/>
          <p:cNvSpPr/>
          <p:nvPr/>
        </p:nvSpPr>
        <p:spPr>
          <a:xfrm>
            <a:off x="4689153" y="4075988"/>
            <a:ext cx="804119" cy="804118"/>
          </a:xfrm>
          <a:prstGeom prst="roundRect">
            <a:avLst>
              <a:gd name="adj" fmla="val 29384"/>
            </a:avLst>
          </a:prstGeom>
          <a:noFill/>
          <a:ln w="9525">
            <a:solidFill>
              <a:srgbClr val="D24C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ounded Rectangle 20"/>
          <p:cNvSpPr/>
          <p:nvPr/>
        </p:nvSpPr>
        <p:spPr>
          <a:xfrm>
            <a:off x="7211862" y="4075988"/>
            <a:ext cx="804119" cy="804118"/>
          </a:xfrm>
          <a:prstGeom prst="roundRect">
            <a:avLst>
              <a:gd name="adj" fmla="val 29384"/>
            </a:avLst>
          </a:prstGeom>
          <a:noFill/>
          <a:ln w="9525">
            <a:solidFill>
              <a:srgbClr val="D24C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Rounded Rectangle 21"/>
          <p:cNvSpPr/>
          <p:nvPr/>
        </p:nvSpPr>
        <p:spPr>
          <a:xfrm>
            <a:off x="9734571" y="3787470"/>
            <a:ext cx="804119" cy="804118"/>
          </a:xfrm>
          <a:prstGeom prst="roundRect">
            <a:avLst>
              <a:gd name="adj" fmla="val 29384"/>
            </a:avLst>
          </a:prstGeom>
          <a:noFill/>
          <a:ln w="9525">
            <a:solidFill>
              <a:srgbClr val="D24C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1" name="Straight Connector 9"/>
          <p:cNvCxnSpPr>
            <a:stCxn id="16" idx="3"/>
            <a:endCxn id="17" idx="1"/>
          </p:cNvCxnSpPr>
          <p:nvPr/>
        </p:nvCxnSpPr>
        <p:spPr>
          <a:xfrm>
            <a:off x="2969295" y="4190945"/>
            <a:ext cx="1719856" cy="287102"/>
          </a:xfrm>
          <a:prstGeom prst="line">
            <a:avLst/>
          </a:prstGeom>
          <a:ln w="9525">
            <a:solidFill>
              <a:srgbClr val="D24C5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3"/>
          <p:cNvCxnSpPr>
            <a:stCxn id="17" idx="3"/>
            <a:endCxn id="18" idx="1"/>
          </p:cNvCxnSpPr>
          <p:nvPr/>
        </p:nvCxnSpPr>
        <p:spPr>
          <a:xfrm>
            <a:off x="5493271" y="4478047"/>
            <a:ext cx="1718592" cy="0"/>
          </a:xfrm>
          <a:prstGeom prst="line">
            <a:avLst/>
          </a:prstGeom>
          <a:ln w="9525">
            <a:solidFill>
              <a:srgbClr val="D24C5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5"/>
          <p:cNvCxnSpPr>
            <a:stCxn id="18" idx="3"/>
            <a:endCxn id="20" idx="1"/>
          </p:cNvCxnSpPr>
          <p:nvPr/>
        </p:nvCxnSpPr>
        <p:spPr>
          <a:xfrm flipV="1">
            <a:off x="8015980" y="4189530"/>
            <a:ext cx="1718592" cy="288518"/>
          </a:xfrm>
          <a:prstGeom prst="line">
            <a:avLst/>
          </a:prstGeom>
          <a:ln w="9525">
            <a:solidFill>
              <a:srgbClr val="D24C5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" y="0"/>
            <a:ext cx="12858748" cy="7232650"/>
          </a:xfrm>
          <a:prstGeom prst="rect">
            <a:avLst/>
          </a:prstGeom>
          <a:blipFill dpi="0" rotWithShape="1">
            <a:blip r:embed="rId1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9840" y="3002945"/>
            <a:ext cx="184408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 smtClean="0">
                <a:solidFill>
                  <a:srgbClr val="BF15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9600" b="1" dirty="0">
              <a:solidFill>
                <a:srgbClr val="BF15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355837" y="1548566"/>
            <a:ext cx="1019971" cy="2699293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13607" y="578012"/>
            <a:ext cx="850658" cy="2022043"/>
          </a:xfrm>
          <a:custGeom>
            <a:avLst/>
            <a:gdLst>
              <a:gd name="connsiteX0" fmla="*/ 505511 w 850659"/>
              <a:gd name="connsiteY0" fmla="*/ 0 h 2022043"/>
              <a:gd name="connsiteX1" fmla="*/ 850659 w 850659"/>
              <a:gd name="connsiteY1" fmla="*/ 0 h 2022043"/>
              <a:gd name="connsiteX2" fmla="*/ 345148 w 850659"/>
              <a:gd name="connsiteY2" fmla="*/ 2022043 h 2022043"/>
              <a:gd name="connsiteX3" fmla="*/ 0 w 850659"/>
              <a:gd name="connsiteY3" fmla="*/ 2022043 h 202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659" h="2022043">
                <a:moveTo>
                  <a:pt x="505511" y="0"/>
                </a:moveTo>
                <a:lnTo>
                  <a:pt x="850659" y="0"/>
                </a:lnTo>
                <a:lnTo>
                  <a:pt x="345148" y="2022043"/>
                </a:lnTo>
                <a:lnTo>
                  <a:pt x="0" y="2022043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18604" y="4466985"/>
            <a:ext cx="1287040" cy="2770170"/>
          </a:xfrm>
          <a:custGeom>
            <a:avLst/>
            <a:gdLst>
              <a:gd name="connsiteX0" fmla="*/ 893107 w 1659775"/>
              <a:gd name="connsiteY0" fmla="*/ 0 h 3572430"/>
              <a:gd name="connsiteX1" fmla="*/ 1659775 w 1659775"/>
              <a:gd name="connsiteY1" fmla="*/ 0 h 3572430"/>
              <a:gd name="connsiteX2" fmla="*/ 766667 w 1659775"/>
              <a:gd name="connsiteY2" fmla="*/ 3572430 h 3572430"/>
              <a:gd name="connsiteX3" fmla="*/ 0 w 1659775"/>
              <a:gd name="connsiteY3" fmla="*/ 3572430 h 35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775" h="3572430">
                <a:moveTo>
                  <a:pt x="893107" y="0"/>
                </a:moveTo>
                <a:lnTo>
                  <a:pt x="1659775" y="0"/>
                </a:lnTo>
                <a:lnTo>
                  <a:pt x="766667" y="3572430"/>
                </a:lnTo>
                <a:lnTo>
                  <a:pt x="0" y="3572430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48306" y="1628740"/>
            <a:ext cx="1756841" cy="4649375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71921" y="3259135"/>
            <a:ext cx="644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我的青春长这个样子</a:t>
            </a:r>
            <a:endParaRPr lang="zh-CN" alt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 animBg="1"/>
      <p:bldP spid="6" grpId="0" animBg="1"/>
      <p:bldP spid="7" grpId="0" animBg="1"/>
      <p:bldP spid="8" grpId="0" animBg="1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IMG_20180509_16152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0050656">
            <a:off x="7705713" y="438775"/>
            <a:ext cx="4475750" cy="5902341"/>
          </a:xfrm>
          <a:prstGeom prst="rect">
            <a:avLst/>
          </a:prstGeom>
        </p:spPr>
      </p:pic>
      <p:sp>
        <p:nvSpPr>
          <p:cNvPr id="22" name="TextBox 4"/>
          <p:cNvSpPr txBox="1"/>
          <p:nvPr/>
        </p:nvSpPr>
        <p:spPr>
          <a:xfrm>
            <a:off x="3857608" y="687367"/>
            <a:ext cx="506620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充满微笑与汗水</a:t>
            </a:r>
            <a:endParaRPr lang="zh-CN" altLang="en-US" sz="2800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8"/>
          <p:cNvGrpSpPr/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6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8" name="矩形 7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01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0" name="文本框 12"/>
          <p:cNvSpPr txBox="1">
            <a:spLocks noChangeArrowheads="1"/>
          </p:cNvSpPr>
          <p:nvPr/>
        </p:nvSpPr>
        <p:spPr bwMode="auto">
          <a:xfrm>
            <a:off x="1892229" y="453284"/>
            <a:ext cx="3956123" cy="53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我的青春长这个样子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" y="1473186"/>
            <a:ext cx="7286631" cy="57594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  <a:prstDash val="lg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青春是一个奇妙的词语，她会陪伴每个人走过生命中一段奇妙的旅程，也是在她的陪伴下我们会经历各种各样的事情，参加各种各样的活动。我的青春是一个活泼的女汉子，喜欢漫步于海边，和大海诉说内心的小秘密，坚于各种活动，不断提升地帮我提升自己，优化自己。在新时代  新理想  新征程 的大时代背景下，我的青春陪伴着我在时代的洪流中努力向前奔跑。</a:t>
            </a:r>
            <a:endParaRPr lang="zh-CN" altLang="en-US" sz="28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 advTm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云形标注 20"/>
          <p:cNvSpPr/>
          <p:nvPr/>
        </p:nvSpPr>
        <p:spPr>
          <a:xfrm rot="731599">
            <a:off x="10572908" y="1177951"/>
            <a:ext cx="2473713" cy="5000660"/>
          </a:xfrm>
          <a:prstGeom prst="cloudCallout">
            <a:avLst/>
          </a:prstGeom>
          <a:solidFill>
            <a:srgbClr val="00B0F0"/>
          </a:solidFill>
          <a:ln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跟着自己心走。坚定信心做好自己想做的事        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！！！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0365" y="4270772"/>
            <a:ext cx="8105092" cy="592336"/>
          </a:xfrm>
          <a:prstGeom prst="rect">
            <a:avLst/>
          </a:prstGeom>
          <a:noFill/>
        </p:spPr>
        <p:txBody>
          <a:bodyPr wrap="square" rIns="151867" bIns="37967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组合 8"/>
          <p:cNvGrpSpPr/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28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30" name="矩形 29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01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32" name="文本框 12"/>
          <p:cNvSpPr txBox="1">
            <a:spLocks noChangeArrowheads="1"/>
          </p:cNvSpPr>
          <p:nvPr/>
        </p:nvSpPr>
        <p:spPr bwMode="auto">
          <a:xfrm>
            <a:off x="1892226" y="453284"/>
            <a:ext cx="6180222" cy="53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做自己想做的且有意义的事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15" descr="IMG_20180509_20293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46" y="1115995"/>
            <a:ext cx="10144196" cy="3929090"/>
          </a:xfrm>
          <a:prstGeom prst="rect">
            <a:avLst/>
          </a:prstGeom>
        </p:spPr>
      </p:pic>
      <p:pic>
        <p:nvPicPr>
          <p:cNvPr id="17" name="图片 16" descr="IMG_20180509_200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45" y="5182940"/>
            <a:ext cx="3071834" cy="2049711"/>
          </a:xfrm>
          <a:prstGeom prst="rect">
            <a:avLst/>
          </a:prstGeom>
        </p:spPr>
      </p:pic>
      <p:pic>
        <p:nvPicPr>
          <p:cNvPr id="18" name="图片 17" descr="IMG_2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56" y="5137136"/>
            <a:ext cx="3143271" cy="2095514"/>
          </a:xfrm>
          <a:prstGeom prst="rect">
            <a:avLst/>
          </a:prstGeom>
        </p:spPr>
      </p:pic>
      <p:pic>
        <p:nvPicPr>
          <p:cNvPr id="19" name="图片 18" descr="B612咔叽_20171103_100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65" y="5116524"/>
            <a:ext cx="3762004" cy="2116127"/>
          </a:xfrm>
          <a:prstGeom prst="rect">
            <a:avLst/>
          </a:prstGeom>
        </p:spPr>
      </p:pic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" y="0"/>
            <a:ext cx="12858748" cy="7232650"/>
          </a:xfrm>
          <a:prstGeom prst="rect">
            <a:avLst/>
          </a:prstGeom>
          <a:blipFill dpi="0" rotWithShape="1">
            <a:blip r:embed="rId1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9840" y="3002945"/>
            <a:ext cx="184408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 smtClean="0">
                <a:solidFill>
                  <a:srgbClr val="BF15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9600" b="1" dirty="0">
              <a:solidFill>
                <a:srgbClr val="BF15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355837" y="1548566"/>
            <a:ext cx="1019971" cy="2699293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13607" y="578012"/>
            <a:ext cx="850658" cy="2022043"/>
          </a:xfrm>
          <a:custGeom>
            <a:avLst/>
            <a:gdLst>
              <a:gd name="connsiteX0" fmla="*/ 505511 w 850659"/>
              <a:gd name="connsiteY0" fmla="*/ 0 h 2022043"/>
              <a:gd name="connsiteX1" fmla="*/ 850659 w 850659"/>
              <a:gd name="connsiteY1" fmla="*/ 0 h 2022043"/>
              <a:gd name="connsiteX2" fmla="*/ 345148 w 850659"/>
              <a:gd name="connsiteY2" fmla="*/ 2022043 h 2022043"/>
              <a:gd name="connsiteX3" fmla="*/ 0 w 850659"/>
              <a:gd name="connsiteY3" fmla="*/ 2022043 h 202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659" h="2022043">
                <a:moveTo>
                  <a:pt x="505511" y="0"/>
                </a:moveTo>
                <a:lnTo>
                  <a:pt x="850659" y="0"/>
                </a:lnTo>
                <a:lnTo>
                  <a:pt x="345148" y="2022043"/>
                </a:lnTo>
                <a:lnTo>
                  <a:pt x="0" y="2022043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18604" y="4466985"/>
            <a:ext cx="1287040" cy="2770170"/>
          </a:xfrm>
          <a:custGeom>
            <a:avLst/>
            <a:gdLst>
              <a:gd name="connsiteX0" fmla="*/ 893107 w 1659775"/>
              <a:gd name="connsiteY0" fmla="*/ 0 h 3572430"/>
              <a:gd name="connsiteX1" fmla="*/ 1659775 w 1659775"/>
              <a:gd name="connsiteY1" fmla="*/ 0 h 3572430"/>
              <a:gd name="connsiteX2" fmla="*/ 766667 w 1659775"/>
              <a:gd name="connsiteY2" fmla="*/ 3572430 h 3572430"/>
              <a:gd name="connsiteX3" fmla="*/ 0 w 1659775"/>
              <a:gd name="connsiteY3" fmla="*/ 3572430 h 35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775" h="3572430">
                <a:moveTo>
                  <a:pt x="893107" y="0"/>
                </a:moveTo>
                <a:lnTo>
                  <a:pt x="1659775" y="0"/>
                </a:lnTo>
                <a:lnTo>
                  <a:pt x="766667" y="3572430"/>
                </a:lnTo>
                <a:lnTo>
                  <a:pt x="0" y="3572430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48306" y="1628740"/>
            <a:ext cx="1756841" cy="4649375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43162" y="3616325"/>
            <a:ext cx="965200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在我的</a:t>
            </a:r>
            <a:r>
              <a:rPr lang="zh-CN" alt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青春</a:t>
            </a:r>
            <a:r>
              <a:rPr lang="zh-CN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中迸发出</a:t>
            </a:r>
            <a:r>
              <a:rPr lang="zh-CN" altLang="en-US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梦</a:t>
            </a:r>
            <a:r>
              <a:rPr lang="zh-CN" alt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想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 animBg="1"/>
      <p:bldP spid="6" grpId="0" animBg="1"/>
      <p:bldP spid="7" grpId="0" animBg="1"/>
      <p:bldP spid="8" grpId="0" animBg="1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6200000" flipH="1">
            <a:off x="4018477" y="4118596"/>
            <a:ext cx="4821803" cy="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715128" y="1616062"/>
            <a:ext cx="4900207" cy="5616589"/>
            <a:chOff x="4786314" y="1564739"/>
            <a:chExt cx="3484782" cy="3078713"/>
          </a:xfrm>
        </p:grpSpPr>
        <p:sp>
          <p:nvSpPr>
            <p:cNvPr id="16" name="Rectangle 15"/>
            <p:cNvSpPr/>
            <p:nvPr/>
          </p:nvSpPr>
          <p:spPr>
            <a:xfrm>
              <a:off x="4887920" y="3248554"/>
              <a:ext cx="3383176" cy="1394898"/>
            </a:xfrm>
            <a:prstGeom prst="rect">
              <a:avLst/>
            </a:prstGeom>
            <a:blipFill dpi="0" rotWithShape="1">
              <a:blip r:embed="rId1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4786314" y="1564739"/>
              <a:ext cx="3357586" cy="1629179"/>
              <a:chOff x="4786314" y="1564739"/>
              <a:chExt cx="3357586" cy="162917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786314" y="1878007"/>
                <a:ext cx="3357586" cy="1315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4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在我的梦想中大学我要提升自己的学识，提升自己的办公技能，为今后踏入社会练就一身过硬的本领</a:t>
                </a:r>
                <a:r>
                  <a:rPr lang="zh-CN" alt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en-US" sz="28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786314" y="1564739"/>
                <a:ext cx="3341906" cy="354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精修专业课提升自身外在技能</a:t>
                </a:r>
                <a:endParaRPr lang="zh-CN" altLang="en-US" sz="24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285840" y="1401747"/>
            <a:ext cx="4721345" cy="5896177"/>
            <a:chOff x="928662" y="1093553"/>
            <a:chExt cx="3357586" cy="2329477"/>
          </a:xfrm>
        </p:grpSpPr>
        <p:sp>
          <p:nvSpPr>
            <p:cNvPr id="15" name="Rectangle 14"/>
            <p:cNvSpPr/>
            <p:nvPr/>
          </p:nvSpPr>
          <p:spPr>
            <a:xfrm>
              <a:off x="979465" y="1093553"/>
              <a:ext cx="3230767" cy="1008080"/>
            </a:xfrm>
            <a:prstGeom prst="rect">
              <a:avLst/>
            </a:prstGeom>
            <a:blipFill dpi="0" rotWithShape="1">
              <a:blip r:embed="rId2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7"/>
            <p:cNvGrpSpPr/>
            <p:nvPr/>
          </p:nvGrpSpPr>
          <p:grpSpPr>
            <a:xfrm>
              <a:off x="928662" y="2081390"/>
              <a:ext cx="3357586" cy="1341640"/>
              <a:chOff x="928662" y="2081390"/>
              <a:chExt cx="3357586" cy="134164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28662" y="2292176"/>
                <a:ext cx="3357586" cy="1130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400" dirty="0" smtClean="0">
                    <a:solidFill>
                      <a:srgbClr val="0237D8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一个人外在能力要和内在修养相结合，读书是一个千古不变的话题，在新时代的大背景下读书更加被推崇，通过读书来提高自己的内在修养</a:t>
                </a:r>
                <a:r>
                  <a:rPr lang="zh-CN" altLang="en-US" sz="2000" dirty="0" smtClean="0">
                    <a:solidFill>
                      <a:srgbClr val="0237D8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en-US" sz="2000" dirty="0">
                  <a:solidFill>
                    <a:srgbClr val="0237D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81071" y="2081390"/>
                <a:ext cx="3098993" cy="291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 smtClean="0">
                    <a:solidFill>
                      <a:srgbClr val="0237D8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俗话说腹有诗书气自华</a:t>
                </a:r>
                <a:endParaRPr lang="zh-CN" altLang="en-US" sz="2800" dirty="0">
                  <a:solidFill>
                    <a:srgbClr val="0237D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8"/>
          <p:cNvGrpSpPr/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29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31" name="矩形 30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02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33" name="文本框 12"/>
          <p:cNvSpPr txBox="1">
            <a:spLocks noChangeArrowheads="1"/>
          </p:cNvSpPr>
          <p:nvPr/>
        </p:nvSpPr>
        <p:spPr bwMode="auto">
          <a:xfrm>
            <a:off x="2357410" y="330177"/>
            <a:ext cx="101441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我的那个</a:t>
            </a:r>
            <a:r>
              <a:rPr lang="zh-CN" altLang="en-US" sz="5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梦</a:t>
            </a:r>
            <a:r>
              <a:rPr lang="en-US" altLang="zh-CN" sz="5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sz="5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内外兼修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" y="0"/>
            <a:ext cx="12858748" cy="7232650"/>
          </a:xfrm>
          <a:prstGeom prst="rect">
            <a:avLst/>
          </a:prstGeom>
          <a:blipFill dpi="0" rotWithShape="1">
            <a:blip r:embed="rId1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9840" y="3002945"/>
            <a:ext cx="184408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6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 smtClean="0">
                <a:solidFill>
                  <a:srgbClr val="BF15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9600" b="1" dirty="0">
              <a:solidFill>
                <a:srgbClr val="BF15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355837" y="1548566"/>
            <a:ext cx="1019971" cy="2699293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13607" y="578012"/>
            <a:ext cx="850658" cy="2022043"/>
          </a:xfrm>
          <a:custGeom>
            <a:avLst/>
            <a:gdLst>
              <a:gd name="connsiteX0" fmla="*/ 505511 w 850659"/>
              <a:gd name="connsiteY0" fmla="*/ 0 h 2022043"/>
              <a:gd name="connsiteX1" fmla="*/ 850659 w 850659"/>
              <a:gd name="connsiteY1" fmla="*/ 0 h 2022043"/>
              <a:gd name="connsiteX2" fmla="*/ 345148 w 850659"/>
              <a:gd name="connsiteY2" fmla="*/ 2022043 h 2022043"/>
              <a:gd name="connsiteX3" fmla="*/ 0 w 850659"/>
              <a:gd name="connsiteY3" fmla="*/ 2022043 h 202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659" h="2022043">
                <a:moveTo>
                  <a:pt x="505511" y="0"/>
                </a:moveTo>
                <a:lnTo>
                  <a:pt x="850659" y="0"/>
                </a:lnTo>
                <a:lnTo>
                  <a:pt x="345148" y="2022043"/>
                </a:lnTo>
                <a:lnTo>
                  <a:pt x="0" y="2022043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18604" y="4466985"/>
            <a:ext cx="1287040" cy="2770170"/>
          </a:xfrm>
          <a:custGeom>
            <a:avLst/>
            <a:gdLst>
              <a:gd name="connsiteX0" fmla="*/ 893107 w 1659775"/>
              <a:gd name="connsiteY0" fmla="*/ 0 h 3572430"/>
              <a:gd name="connsiteX1" fmla="*/ 1659775 w 1659775"/>
              <a:gd name="connsiteY1" fmla="*/ 0 h 3572430"/>
              <a:gd name="connsiteX2" fmla="*/ 766667 w 1659775"/>
              <a:gd name="connsiteY2" fmla="*/ 3572430 h 3572430"/>
              <a:gd name="connsiteX3" fmla="*/ 0 w 1659775"/>
              <a:gd name="connsiteY3" fmla="*/ 3572430 h 35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775" h="3572430">
                <a:moveTo>
                  <a:pt x="893107" y="0"/>
                </a:moveTo>
                <a:lnTo>
                  <a:pt x="1659775" y="0"/>
                </a:lnTo>
                <a:lnTo>
                  <a:pt x="766667" y="3572430"/>
                </a:lnTo>
                <a:lnTo>
                  <a:pt x="0" y="3572430"/>
                </a:lnTo>
                <a:close/>
              </a:path>
            </a:pathLst>
          </a:custGeom>
          <a:solidFill>
            <a:srgbClr val="FEB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48306" y="1628740"/>
            <a:ext cx="1756841" cy="4649375"/>
          </a:xfrm>
          <a:custGeom>
            <a:avLst/>
            <a:gdLst>
              <a:gd name="connsiteX0" fmla="*/ 994411 w 1503017"/>
              <a:gd name="connsiteY0" fmla="*/ 0 h 3977645"/>
              <a:gd name="connsiteX1" fmla="*/ 1503017 w 1503017"/>
              <a:gd name="connsiteY1" fmla="*/ 0 h 3977645"/>
              <a:gd name="connsiteX2" fmla="*/ 508605 w 1503017"/>
              <a:gd name="connsiteY2" fmla="*/ 3977645 h 3977645"/>
              <a:gd name="connsiteX3" fmla="*/ 0 w 1503017"/>
              <a:gd name="connsiteY3" fmla="*/ 3977645 h 39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017" h="3977645">
                <a:moveTo>
                  <a:pt x="994411" y="0"/>
                </a:moveTo>
                <a:lnTo>
                  <a:pt x="1503017" y="0"/>
                </a:lnTo>
                <a:lnTo>
                  <a:pt x="508605" y="3977645"/>
                </a:lnTo>
                <a:lnTo>
                  <a:pt x="0" y="3977645"/>
                </a:lnTo>
                <a:close/>
              </a:path>
            </a:pathLst>
          </a:custGeom>
          <a:solidFill>
            <a:srgbClr val="BF1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00351" y="3044821"/>
            <a:ext cx="95077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青春</a:t>
            </a:r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不息，</a:t>
            </a:r>
            <a:r>
              <a:rPr lang="zh-CN" altLang="en-US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奔</a:t>
            </a:r>
            <a:r>
              <a:rPr lang="zh-CN" altLang="en-US" sz="1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跑</a:t>
            </a:r>
            <a:r>
              <a:rPr lang="zh-CN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不止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 animBg="1"/>
      <p:bldP spid="6" grpId="0" animBg="1"/>
      <p:bldP spid="7" grpId="0" animBg="1"/>
      <p:bldP spid="8" grpId="0" animBg="1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8286765" y="2830507"/>
            <a:ext cx="644322" cy="642760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517"/>
            <p:cNvSpPr/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 rot="967481">
            <a:off x="5500680" y="1901813"/>
            <a:ext cx="2335677" cy="2286376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43625" y="3830639"/>
            <a:ext cx="2714643" cy="2928958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1200259" y="5314078"/>
            <a:ext cx="3286781" cy="558706"/>
            <a:chOff x="7813899" y="2232025"/>
            <a:chExt cx="3116698" cy="529793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5"/>
              <a:ext cx="3116698" cy="22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48" y="2232025"/>
              <a:ext cx="175172" cy="332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组合 8"/>
          <p:cNvGrpSpPr/>
          <p:nvPr/>
        </p:nvGrpSpPr>
        <p:grpSpPr bwMode="auto">
          <a:xfrm>
            <a:off x="-19738" y="358284"/>
            <a:ext cx="2064319" cy="713220"/>
            <a:chOff x="285749" y="263872"/>
            <a:chExt cx="1957261" cy="675969"/>
          </a:xfrm>
        </p:grpSpPr>
        <p:grpSp>
          <p:nvGrpSpPr>
            <p:cNvPr id="88" name="组合 3"/>
            <p:cNvGrpSpPr/>
            <p:nvPr/>
          </p:nvGrpSpPr>
          <p:grpSpPr>
            <a:xfrm flipH="1">
              <a:off x="285749" y="263872"/>
              <a:ext cx="1623000" cy="675969"/>
              <a:chOff x="3533690" y="533400"/>
              <a:chExt cx="1637426" cy="675969"/>
            </a:xfrm>
            <a:solidFill>
              <a:srgbClr val="EE1C39"/>
            </a:solidFill>
          </p:grpSpPr>
          <p:sp>
            <p:nvSpPr>
              <p:cNvPr id="90" name="矩形 89"/>
              <p:cNvSpPr/>
              <p:nvPr/>
            </p:nvSpPr>
            <p:spPr>
              <a:xfrm>
                <a:off x="3806724" y="533400"/>
                <a:ext cx="1364392" cy="67596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533690" y="533400"/>
                <a:ext cx="623734" cy="6759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1100084" y="309889"/>
              <a:ext cx="1142926" cy="579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375" spc="316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03</a:t>
              </a:r>
              <a:endParaRPr lang="zh-CN" altLang="en-US" sz="3375" spc="3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92" name="文本框 12"/>
          <p:cNvSpPr txBox="1">
            <a:spLocks noChangeArrowheads="1"/>
          </p:cNvSpPr>
          <p:nvPr/>
        </p:nvSpPr>
        <p:spPr bwMode="auto">
          <a:xfrm>
            <a:off x="1892228" y="453284"/>
            <a:ext cx="10252187" cy="53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青春路上，不过分在意结果，奋力冲出，全力奔跑！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泪滴形 64"/>
          <p:cNvSpPr/>
          <p:nvPr/>
        </p:nvSpPr>
        <p:spPr>
          <a:xfrm>
            <a:off x="285709" y="1973251"/>
            <a:ext cx="5143491" cy="5045085"/>
          </a:xfrm>
          <a:prstGeom prst="teardrop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正值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青春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的我们最大的资本是时间，最舍不得浪费的也是时间，我们要用这青春去征服，去奋斗，去</a:t>
            </a:r>
            <a:r>
              <a:rPr lang="zh-CN" alt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奔跑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。人生只有拼出来的美丽，没有等出来的辉煌。在不息的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青春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中我们要用积极乐观向上的心态去不止的</a:t>
            </a:r>
            <a:r>
              <a:rPr lang="zh-CN" alt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奔跑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椭圆 71"/>
          <p:cNvSpPr/>
          <p:nvPr/>
        </p:nvSpPr>
        <p:spPr>
          <a:xfrm rot="422467">
            <a:off x="8909566" y="1605383"/>
            <a:ext cx="3643293" cy="521497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在青春中，我们可能会孤身一人前行，我们可能会很累，可能会遭到误解</a:t>
            </a:r>
            <a:r>
              <a:rPr lang="en-US" altLang="zh-CN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……</a:t>
            </a:r>
            <a:r>
              <a:rPr lang="zh-CN" alt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但是！挫折可以打击我，但不可以击败我！任何事情都不能阻挡我们奔跑的脚步，愿在不息的青春中，有梦为马，不负韶华  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！</a:t>
            </a:r>
            <a:endParaRPr lang="zh-CN" altLang="en-US" sz="2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Tm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 uiExpand="1" build="p"/>
      <p:bldP spid="72" grpId="0" animBg="1" uiExpand="1" build="p"/>
    </p:bldLst>
  </p:timing>
</p:sld>
</file>

<file path=ppt/theme/theme1.xml><?xml version="1.0" encoding="utf-8"?>
<a:theme xmlns:a="http://schemas.openxmlformats.org/drawingml/2006/main" name="glzy8.com">
  <a:themeElements>
    <a:clrScheme name="自定义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0000"/>
      </a:accent1>
      <a:accent2>
        <a:srgbClr val="F09900"/>
      </a:accent2>
      <a:accent3>
        <a:srgbClr val="BF0000"/>
      </a:accent3>
      <a:accent4>
        <a:srgbClr val="F09900"/>
      </a:accent4>
      <a:accent5>
        <a:srgbClr val="BF0000"/>
      </a:accent5>
      <a:accent6>
        <a:srgbClr val="F09900"/>
      </a:accent6>
      <a:hlink>
        <a:srgbClr val="BF0000"/>
      </a:hlink>
      <a:folHlink>
        <a:srgbClr val="F099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1537</Words>
  <Application>WPS 演示</Application>
  <PresentationFormat>自定义</PresentationFormat>
  <Paragraphs>113</Paragraphs>
  <Slides>13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Open Sans</vt:lpstr>
      <vt:lpstr>冬青黑体简体中文 W3</vt:lpstr>
      <vt:lpstr>Arial Unicode MS</vt:lpstr>
      <vt:lpstr>Calibri Light</vt:lpstr>
      <vt:lpstr>Segoe Print</vt:lpstr>
      <vt:lpstr>黑体</vt:lpstr>
      <vt:lpstr>glzy8.com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奔跑吧</dc:title>
  <dc:creator/>
  <cp:keywords>第一PPT模板网：www.1ppt.com</cp:keywords>
  <cp:lastModifiedBy>Shinelon</cp:lastModifiedBy>
  <cp:revision>3</cp:revision>
  <dcterms:created xsi:type="dcterms:W3CDTF">2016-09-13T16:01:00Z</dcterms:created>
  <dcterms:modified xsi:type="dcterms:W3CDTF">2018-05-10T01:57:56Z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